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1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BCBE-FA0C-4FBC-AD63-28D461D9F785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0292-99ED-4040-9238-93AE9B9EB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BCBE-FA0C-4FBC-AD63-28D461D9F785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0292-99ED-4040-9238-93AE9B9EB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BCBE-FA0C-4FBC-AD63-28D461D9F785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0292-99ED-4040-9238-93AE9B9EB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BCBE-FA0C-4FBC-AD63-28D461D9F785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0292-99ED-4040-9238-93AE9B9EB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BCBE-FA0C-4FBC-AD63-28D461D9F785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0292-99ED-4040-9238-93AE9B9EB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BCBE-FA0C-4FBC-AD63-28D461D9F785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0292-99ED-4040-9238-93AE9B9EB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BCBE-FA0C-4FBC-AD63-28D461D9F785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0292-99ED-4040-9238-93AE9B9EB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BCBE-FA0C-4FBC-AD63-28D461D9F785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0292-99ED-4040-9238-93AE9B9EB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BCBE-FA0C-4FBC-AD63-28D461D9F785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0292-99ED-4040-9238-93AE9B9EB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BCBE-FA0C-4FBC-AD63-28D461D9F785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0292-99ED-4040-9238-93AE9B9EB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BCBE-FA0C-4FBC-AD63-28D461D9F785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0292-99ED-4040-9238-93AE9B9EB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3BCBE-FA0C-4FBC-AD63-28D461D9F785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D0292-99ED-4040-9238-93AE9B9EBA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48" y="714356"/>
            <a:ext cx="7772400" cy="2755909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Нижегородская область, городской округ город Шахунья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МАОУ «Вахтанская средняя школа»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Всероссийский конкурс «Доброволец России- 2018»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571876"/>
            <a:ext cx="8715404" cy="22860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Социальный проект 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«Экология: это может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сделать каждый»</a:t>
            </a:r>
            <a:endParaRPr lang="ru-RU" sz="4000" b="1" i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i="1" dirty="0" err="1"/>
              <a:t>Цель</a:t>
            </a:r>
            <a:r>
              <a:rPr lang="en-US" sz="2000" b="1" i="1" dirty="0" smtClean="0"/>
              <a:t>:</a:t>
            </a:r>
            <a:r>
              <a:rPr lang="ru-RU" sz="2000" b="1" i="1" dirty="0" smtClean="0"/>
              <a:t> </a:t>
            </a:r>
            <a:r>
              <a:rPr lang="en-US" sz="2000" i="1" dirty="0" err="1" smtClean="0"/>
              <a:t>создание</a:t>
            </a:r>
            <a:r>
              <a:rPr lang="en-US" sz="2000" i="1" dirty="0" smtClean="0"/>
              <a:t>  </a:t>
            </a:r>
            <a:r>
              <a:rPr lang="en-US" sz="2000" i="1" dirty="0" err="1"/>
              <a:t>условий</a:t>
            </a:r>
            <a:r>
              <a:rPr lang="en-US" sz="2000" i="1" dirty="0"/>
              <a:t> </a:t>
            </a:r>
            <a:r>
              <a:rPr lang="en-US" sz="2000" i="1" dirty="0" err="1"/>
              <a:t>для</a:t>
            </a:r>
            <a:r>
              <a:rPr lang="en-US" sz="2000" i="1" dirty="0"/>
              <a:t> </a:t>
            </a:r>
            <a:r>
              <a:rPr lang="en-US" sz="2000" i="1" dirty="0" err="1"/>
              <a:t>формирования</a:t>
            </a:r>
            <a:r>
              <a:rPr lang="en-US" sz="2000" i="1" dirty="0"/>
              <a:t>  у </a:t>
            </a:r>
            <a:r>
              <a:rPr lang="en-US" sz="2000" i="1" dirty="0" err="1"/>
              <a:t>обучающихся</a:t>
            </a:r>
            <a:r>
              <a:rPr lang="en-US" sz="2000" i="1" dirty="0"/>
              <a:t> </a:t>
            </a:r>
            <a:r>
              <a:rPr lang="en-US" sz="2000" i="1" dirty="0" err="1"/>
              <a:t>ответственного</a:t>
            </a:r>
            <a:r>
              <a:rPr lang="en-US" sz="2000" i="1" dirty="0"/>
              <a:t> </a:t>
            </a:r>
            <a:r>
              <a:rPr lang="en-US" sz="2000" i="1" dirty="0" err="1"/>
              <a:t>отношения</a:t>
            </a:r>
            <a:r>
              <a:rPr lang="en-US" sz="2000" i="1" dirty="0"/>
              <a:t> к </a:t>
            </a:r>
            <a:r>
              <a:rPr lang="en-US" sz="2000" i="1" dirty="0" err="1"/>
              <a:t>окружающей</a:t>
            </a:r>
            <a:r>
              <a:rPr lang="en-US" sz="2000" i="1" dirty="0"/>
              <a:t> </a:t>
            </a:r>
            <a:r>
              <a:rPr lang="en-US" sz="2000" i="1" dirty="0" err="1"/>
              <a:t>среде</a:t>
            </a:r>
            <a:r>
              <a:rPr lang="en-US" sz="2000" i="1" dirty="0"/>
              <a:t> </a:t>
            </a:r>
            <a:r>
              <a:rPr lang="en-US" sz="2000" i="1" dirty="0" err="1"/>
              <a:t>через</a:t>
            </a:r>
            <a:r>
              <a:rPr lang="en-US" sz="2000" i="1" dirty="0"/>
              <a:t> </a:t>
            </a:r>
            <a:r>
              <a:rPr lang="en-US" sz="2000" i="1" dirty="0" err="1"/>
              <a:t>организацию</a:t>
            </a:r>
            <a:r>
              <a:rPr lang="en-US" sz="2000" i="1" dirty="0"/>
              <a:t> </a:t>
            </a:r>
            <a:r>
              <a:rPr lang="en-US" sz="2000" i="1" dirty="0" err="1"/>
              <a:t>практической</a:t>
            </a:r>
            <a:r>
              <a:rPr lang="en-US" sz="2000" i="1" dirty="0"/>
              <a:t> </a:t>
            </a:r>
            <a:r>
              <a:rPr lang="en-US" sz="2000" i="1" dirty="0" err="1"/>
              <a:t>деятельности</a:t>
            </a:r>
            <a:r>
              <a:rPr lang="en-US" sz="2000" i="1" dirty="0"/>
              <a:t>, </a:t>
            </a:r>
            <a:r>
              <a:rPr lang="en-US" sz="2000" i="1" dirty="0" err="1"/>
              <a:t>пропаганде</a:t>
            </a:r>
            <a:r>
              <a:rPr lang="en-US" sz="2000" i="1" dirty="0"/>
              <a:t> </a:t>
            </a:r>
            <a:r>
              <a:rPr lang="en-US" sz="2000" i="1" dirty="0" err="1"/>
              <a:t>экологических</a:t>
            </a:r>
            <a:r>
              <a:rPr lang="en-US" sz="2000" i="1" dirty="0"/>
              <a:t> </a:t>
            </a:r>
            <a:r>
              <a:rPr lang="en-US" sz="2000" i="1" dirty="0" err="1"/>
              <a:t>идей</a:t>
            </a:r>
            <a:r>
              <a:rPr lang="en-US" sz="2000" i="1" dirty="0"/>
              <a:t> </a:t>
            </a:r>
            <a:r>
              <a:rPr lang="en-US" sz="2000" i="1" dirty="0" err="1"/>
              <a:t>по</a:t>
            </a:r>
            <a:r>
              <a:rPr lang="en-US" sz="2000" i="1" dirty="0"/>
              <a:t> </a:t>
            </a:r>
            <a:r>
              <a:rPr lang="en-US" sz="2000" i="1" dirty="0" err="1"/>
              <a:t>защите</a:t>
            </a:r>
            <a:r>
              <a:rPr lang="en-US" sz="2000" i="1" dirty="0"/>
              <a:t> </a:t>
            </a:r>
            <a:r>
              <a:rPr lang="en-US" sz="2000" i="1" dirty="0" err="1"/>
              <a:t>окружающей</a:t>
            </a:r>
            <a:r>
              <a:rPr lang="en-US" sz="2000" i="1" dirty="0"/>
              <a:t> </a:t>
            </a:r>
            <a:r>
              <a:rPr lang="en-US" sz="2000" i="1" dirty="0" err="1"/>
              <a:t>природы</a:t>
            </a:r>
            <a:r>
              <a:rPr lang="en-US" sz="2000" i="1" dirty="0"/>
              <a:t>. 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357430"/>
            <a:ext cx="7715304" cy="1752600"/>
          </a:xfrm>
        </p:spPr>
        <p:txBody>
          <a:bodyPr>
            <a:noAutofit/>
          </a:bodyPr>
          <a:lstStyle/>
          <a:p>
            <a:pPr algn="l"/>
            <a:r>
              <a:rPr lang="en-US" sz="1800" b="1" i="1" dirty="0" err="1">
                <a:solidFill>
                  <a:schemeClr val="tx1"/>
                </a:solidFill>
              </a:rPr>
              <a:t>Задачи</a:t>
            </a:r>
            <a:r>
              <a:rPr lang="en-US" sz="1800" i="1" dirty="0">
                <a:solidFill>
                  <a:schemeClr val="tx1"/>
                </a:solidFill>
              </a:rPr>
              <a:t>:</a:t>
            </a:r>
            <a:endParaRPr lang="ru-RU" sz="1800" i="1" dirty="0">
              <a:solidFill>
                <a:schemeClr val="tx1"/>
              </a:solidFill>
            </a:endParaRPr>
          </a:p>
          <a:p>
            <a:pPr algn="l"/>
            <a:r>
              <a:rPr lang="en-US" sz="1800" i="1" dirty="0">
                <a:solidFill>
                  <a:schemeClr val="tx1"/>
                </a:solidFill>
              </a:rPr>
              <a:t>1.развитие </a:t>
            </a:r>
            <a:r>
              <a:rPr lang="en-US" sz="1800" i="1" dirty="0" err="1">
                <a:solidFill>
                  <a:schemeClr val="tx1"/>
                </a:solidFill>
              </a:rPr>
              <a:t>детского</a:t>
            </a:r>
            <a:r>
              <a:rPr lang="en-US" sz="1800" i="1" dirty="0">
                <a:solidFill>
                  <a:schemeClr val="tx1"/>
                </a:solidFill>
              </a:rPr>
              <a:t> и </a:t>
            </a:r>
            <a:r>
              <a:rPr lang="en-US" sz="1800" i="1" dirty="0" err="1">
                <a:solidFill>
                  <a:schemeClr val="tx1"/>
                </a:solidFill>
              </a:rPr>
              <a:t>молодежного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экологического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движения</a:t>
            </a:r>
            <a:r>
              <a:rPr lang="en-US" sz="1800" i="1" dirty="0">
                <a:solidFill>
                  <a:schemeClr val="tx1"/>
                </a:solidFill>
              </a:rPr>
              <a:t>;</a:t>
            </a:r>
            <a:endParaRPr lang="ru-RU" sz="1800" i="1" dirty="0">
              <a:solidFill>
                <a:schemeClr val="tx1"/>
              </a:solidFill>
            </a:endParaRPr>
          </a:p>
          <a:p>
            <a:pPr algn="l"/>
            <a:r>
              <a:rPr lang="en-US" sz="1800" i="1" dirty="0">
                <a:solidFill>
                  <a:schemeClr val="tx1"/>
                </a:solidFill>
              </a:rPr>
              <a:t>2.привлечение </a:t>
            </a:r>
            <a:r>
              <a:rPr lang="en-US" sz="1800" i="1" dirty="0" err="1">
                <a:solidFill>
                  <a:schemeClr val="tx1"/>
                </a:solidFill>
              </a:rPr>
              <a:t>детей</a:t>
            </a:r>
            <a:r>
              <a:rPr lang="en-US" sz="1800" i="1" dirty="0">
                <a:solidFill>
                  <a:schemeClr val="tx1"/>
                </a:solidFill>
              </a:rPr>
              <a:t> к </a:t>
            </a:r>
            <a:r>
              <a:rPr lang="en-US" sz="1800" i="1" dirty="0" err="1">
                <a:solidFill>
                  <a:schemeClr val="tx1"/>
                </a:solidFill>
              </a:rPr>
              <a:t>экологическому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движению</a:t>
            </a:r>
            <a:r>
              <a:rPr lang="en-US" sz="1800" i="1" dirty="0">
                <a:solidFill>
                  <a:schemeClr val="tx1"/>
                </a:solidFill>
              </a:rPr>
              <a:t> в </a:t>
            </a:r>
            <a:r>
              <a:rPr lang="en-US" sz="1800" i="1" dirty="0" err="1">
                <a:solidFill>
                  <a:schemeClr val="tx1"/>
                </a:solidFill>
              </a:rPr>
              <a:t>защиту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природы</a:t>
            </a:r>
            <a:r>
              <a:rPr lang="en-US" sz="1800" i="1" dirty="0">
                <a:solidFill>
                  <a:schemeClr val="tx1"/>
                </a:solidFill>
              </a:rPr>
              <a:t>, </a:t>
            </a:r>
            <a:r>
              <a:rPr lang="en-US" sz="1800" i="1" dirty="0" err="1">
                <a:solidFill>
                  <a:schemeClr val="tx1"/>
                </a:solidFill>
              </a:rPr>
              <a:t>организации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исследовательской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природоохранной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деятельности</a:t>
            </a:r>
            <a:r>
              <a:rPr lang="en-US" sz="1800" i="1" dirty="0">
                <a:solidFill>
                  <a:schemeClr val="tx1"/>
                </a:solidFill>
              </a:rPr>
              <a:t>, </a:t>
            </a:r>
            <a:r>
              <a:rPr lang="en-US" sz="1800" i="1" dirty="0" err="1">
                <a:solidFill>
                  <a:schemeClr val="tx1"/>
                </a:solidFill>
              </a:rPr>
              <a:t>оказанию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практической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помощи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природе</a:t>
            </a:r>
            <a:r>
              <a:rPr lang="en-US" sz="1800" i="1" dirty="0">
                <a:solidFill>
                  <a:schemeClr val="tx1"/>
                </a:solidFill>
              </a:rPr>
              <a:t>;</a:t>
            </a:r>
            <a:endParaRPr lang="ru-RU" sz="1800" i="1" dirty="0">
              <a:solidFill>
                <a:schemeClr val="tx1"/>
              </a:solidFill>
            </a:endParaRPr>
          </a:p>
          <a:p>
            <a:pPr algn="l"/>
            <a:r>
              <a:rPr lang="en-US" sz="1800" i="1" dirty="0">
                <a:solidFill>
                  <a:schemeClr val="tx1"/>
                </a:solidFill>
              </a:rPr>
              <a:t>3.совершенствование </a:t>
            </a:r>
            <a:r>
              <a:rPr lang="en-US" sz="1800" i="1" dirty="0" err="1">
                <a:solidFill>
                  <a:schemeClr val="tx1"/>
                </a:solidFill>
              </a:rPr>
              <a:t>деятельности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общественного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объединения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по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организации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экологической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работы</a:t>
            </a:r>
            <a:r>
              <a:rPr lang="en-US" sz="1800" i="1" dirty="0">
                <a:solidFill>
                  <a:schemeClr val="tx1"/>
                </a:solidFill>
              </a:rPr>
              <a:t> в </a:t>
            </a:r>
            <a:r>
              <a:rPr lang="en-US" sz="1800" i="1" dirty="0" err="1">
                <a:solidFill>
                  <a:schemeClr val="tx1"/>
                </a:solidFill>
              </a:rPr>
              <a:t>детских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коллективах</a:t>
            </a:r>
            <a:r>
              <a:rPr lang="en-US" sz="1800" i="1" dirty="0">
                <a:solidFill>
                  <a:schemeClr val="tx1"/>
                </a:solidFill>
              </a:rPr>
              <a:t> и </a:t>
            </a:r>
            <a:r>
              <a:rPr lang="en-US" sz="1800" i="1" dirty="0" err="1">
                <a:solidFill>
                  <a:schemeClr val="tx1"/>
                </a:solidFill>
              </a:rPr>
              <a:t>повышению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уровня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экологической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культуры</a:t>
            </a:r>
            <a:r>
              <a:rPr lang="en-US" sz="1800" i="1" dirty="0">
                <a:solidFill>
                  <a:schemeClr val="tx1"/>
                </a:solidFill>
              </a:rPr>
              <a:t> и </a:t>
            </a:r>
            <a:r>
              <a:rPr lang="en-US" sz="1800" i="1" dirty="0" err="1">
                <a:solidFill>
                  <a:schemeClr val="tx1"/>
                </a:solidFill>
              </a:rPr>
              <a:t>экологических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знаний</a:t>
            </a:r>
            <a:r>
              <a:rPr lang="en-US" sz="1800" i="1" dirty="0">
                <a:solidFill>
                  <a:schemeClr val="tx1"/>
                </a:solidFill>
              </a:rPr>
              <a:t> у </a:t>
            </a:r>
            <a:r>
              <a:rPr lang="en-US" sz="1800" i="1" dirty="0" err="1">
                <a:solidFill>
                  <a:schemeClr val="tx1"/>
                </a:solidFill>
              </a:rPr>
              <a:t>детей</a:t>
            </a:r>
            <a:r>
              <a:rPr lang="en-US" sz="1800" i="1" dirty="0">
                <a:solidFill>
                  <a:schemeClr val="tx1"/>
                </a:solidFill>
              </a:rPr>
              <a:t>;</a:t>
            </a:r>
            <a:endParaRPr lang="ru-RU" sz="1800" i="1" dirty="0">
              <a:solidFill>
                <a:schemeClr val="tx1"/>
              </a:solidFill>
            </a:endParaRPr>
          </a:p>
          <a:p>
            <a:pPr algn="l"/>
            <a:r>
              <a:rPr lang="en-US" sz="1800" i="1" dirty="0">
                <a:solidFill>
                  <a:schemeClr val="tx1"/>
                </a:solidFill>
              </a:rPr>
              <a:t>4.Содействие </a:t>
            </a:r>
            <a:r>
              <a:rPr lang="en-US" sz="1800" i="1" dirty="0" err="1">
                <a:solidFill>
                  <a:schemeClr val="tx1"/>
                </a:solidFill>
              </a:rPr>
              <a:t>осознанию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значимости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личного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вклада</a:t>
            </a:r>
            <a:r>
              <a:rPr lang="en-US" sz="1800" i="1" dirty="0">
                <a:solidFill>
                  <a:schemeClr val="tx1"/>
                </a:solidFill>
              </a:rPr>
              <a:t> в </a:t>
            </a:r>
            <a:r>
              <a:rPr lang="ru-RU" sz="1800" i="1" dirty="0" smtClean="0">
                <a:solidFill>
                  <a:schemeClr val="tx1"/>
                </a:solidFill>
              </a:rPr>
              <a:t>о</a:t>
            </a:r>
            <a:r>
              <a:rPr lang="en-US" sz="1800" i="1" dirty="0" err="1" smtClean="0">
                <a:solidFill>
                  <a:schemeClr val="tx1"/>
                </a:solidFill>
              </a:rPr>
              <a:t>бщественный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проект</a:t>
            </a:r>
            <a:r>
              <a:rPr lang="en-US" sz="1800" i="1" dirty="0">
                <a:solidFill>
                  <a:schemeClr val="tx1"/>
                </a:solidFill>
              </a:rPr>
              <a:t>;</a:t>
            </a:r>
            <a:endParaRPr lang="ru-RU" sz="1800" i="1" dirty="0">
              <a:solidFill>
                <a:schemeClr val="tx1"/>
              </a:solidFill>
            </a:endParaRPr>
          </a:p>
          <a:p>
            <a:pPr algn="l"/>
            <a:r>
              <a:rPr lang="en-US" sz="1800" i="1" dirty="0">
                <a:solidFill>
                  <a:schemeClr val="tx1"/>
                </a:solidFill>
              </a:rPr>
              <a:t>5. </a:t>
            </a:r>
            <a:r>
              <a:rPr lang="en-US" sz="1800" i="1" dirty="0" err="1">
                <a:solidFill>
                  <a:schemeClr val="tx1"/>
                </a:solidFill>
              </a:rPr>
              <a:t>Выявление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экологических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проблем</a:t>
            </a:r>
            <a:r>
              <a:rPr lang="en-US" sz="1800" i="1" dirty="0">
                <a:solidFill>
                  <a:schemeClr val="tx1"/>
                </a:solidFill>
              </a:rPr>
              <a:t> и </a:t>
            </a:r>
            <a:r>
              <a:rPr lang="en-US" sz="1800" i="1" dirty="0" err="1">
                <a:solidFill>
                  <a:schemeClr val="tx1"/>
                </a:solidFill>
              </a:rPr>
              <a:t>предложение</a:t>
            </a:r>
            <a:r>
              <a:rPr lang="en-US" sz="1800" i="1" dirty="0">
                <a:solidFill>
                  <a:schemeClr val="tx1"/>
                </a:solidFill>
              </a:rPr>
              <a:t>  </a:t>
            </a:r>
            <a:r>
              <a:rPr lang="en-US" sz="1800" i="1" dirty="0" err="1">
                <a:solidFill>
                  <a:schemeClr val="tx1"/>
                </a:solidFill>
              </a:rPr>
              <a:t>вариантов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их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решения</a:t>
            </a:r>
            <a:r>
              <a:rPr lang="en-US" sz="1800" i="1" dirty="0">
                <a:solidFill>
                  <a:schemeClr val="tx1"/>
                </a:solidFill>
              </a:rPr>
              <a:t>;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1"/>
            <a:ext cx="7772400" cy="1000132"/>
          </a:xfrm>
        </p:spPr>
        <p:txBody>
          <a:bodyPr/>
          <a:lstStyle/>
          <a:p>
            <a:r>
              <a:rPr lang="ru-RU" dirty="0" smtClean="0"/>
              <a:t>Этапы работы над проектом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785926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800" b="1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плана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действий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проектом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800" b="1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  <a:r>
              <a:rPr lang="en-US" sz="18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Теоретический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блок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Всероссийских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экологических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уроков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Сделаем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вместе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особенностей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природы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родного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края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выявление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экологических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Практический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блок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озеленение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парковой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зоны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посёлка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Вахтан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en-US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Всероссийском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ЭКО-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марафоне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ПЕРЕРАБОТКА 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Сдай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макулатуру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дерево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!"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18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  <a:r>
              <a:rPr lang="en-US" sz="18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подведение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итогов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представление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результатов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Проведение Всероссийских экологических уроков</a:t>
            </a:r>
            <a:br>
              <a:rPr lang="ru-RU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«Сделаем вместе».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pic>
        <p:nvPicPr>
          <p:cNvPr id="6" name="Содержимое 5" descr="C:\Users\DM\Desktop\ФОТО\IMG_0058 (2)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5210" y="2285992"/>
            <a:ext cx="4025352" cy="321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38026" y="2071678"/>
            <a:ext cx="4705974" cy="3908871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Изучение особенностей природы родного края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65152" y="1708293"/>
            <a:ext cx="3221096" cy="4292475"/>
          </a:xfrm>
          <a:prstGeom prst="rect">
            <a:avLst/>
          </a:prstGeom>
          <a:noFill/>
        </p:spPr>
      </p:pic>
      <p:pic>
        <p:nvPicPr>
          <p:cNvPr id="8" name="Содержимое 7" descr="G:\лагерь фото\IMG_20170614_095724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714488"/>
            <a:ext cx="3233651" cy="431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Озеленение парковой зоны </a:t>
            </a:r>
            <a:r>
              <a:rPr lang="ru-RU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п.Вахтан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5786" y="2357430"/>
            <a:ext cx="4038600" cy="3034687"/>
          </a:xfrm>
          <a:prstGeom prst="rect">
            <a:avLst/>
          </a:prstGeom>
          <a:noFill/>
        </p:spPr>
      </p:pic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143116"/>
            <a:ext cx="2694666" cy="3590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ЭКОМАРОФОН </a:t>
            </a:r>
            <a:r>
              <a:rPr lang="ru-RU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«СДАЙ МАКУЛАТУРУ- СПАСИ ДЕРЕВО»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pic>
        <p:nvPicPr>
          <p:cNvPr id="7" name="Содержимое 6" descr="G:\ШКОЛЬНОЕ ЛЕСНИЧЕСТВО\макулатура\IMG_0018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2071678"/>
            <a:ext cx="4041725" cy="3029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7" descr="G:\ШКОЛЬНОЕ ЛЕСНИЧЕСТВО\макулатура\IMG_0034.JPG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71678"/>
            <a:ext cx="4038600" cy="3026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1"/>
            <a:ext cx="7772400" cy="100013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b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785926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1.Знакомство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с актуальными экологическими проблемами, закрепление правил поведения в окружающей среде, развитие бережного отношения к природному разнообразию окружающего мира, воспитание экологической культуры как нормы поведения людей любого возраста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2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Формирование практических навыков экологической культуры школьников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3.Озеленение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парковой зоны посёлка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Вахтан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4.Сбор 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макулатуры.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259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Нижегородская область, городской округ город Шахунья МАОУ «Вахтанская средняя школа»  Всероссийский конкурс «Доброволец России- 2018»</vt:lpstr>
      <vt:lpstr>Цель: создание  условий для формирования  у обучающихся ответственного отношения к окружающей среде через организацию практической деятельности, пропаганде экологических идей по защите окружающей природы.  </vt:lpstr>
      <vt:lpstr>Этапы работы над проектом</vt:lpstr>
      <vt:lpstr>Проведение Всероссийских экологических уроков «Сделаем вместе». </vt:lpstr>
      <vt:lpstr>Изучение особенностей природы родного края</vt:lpstr>
      <vt:lpstr>  Озеленение парковой зоны п.Вахтан </vt:lpstr>
      <vt:lpstr>  ЭКОМАРОФОН «СДАЙ МАКУЛАТУРУ- СПАСИ ДЕРЕВО» </vt:lpstr>
      <vt:lpstr>Результаты проекта: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Нижегородская область, городской округ город Шахунья МАОУ «Вахтанская средняя школа»  Всероссийский конкурс «Доброволец России- 2018»</dc:title>
  <dc:creator>user1</dc:creator>
  <cp:lastModifiedBy>user1</cp:lastModifiedBy>
  <cp:revision>3</cp:revision>
  <dcterms:created xsi:type="dcterms:W3CDTF">2018-06-28T08:15:29Z</dcterms:created>
  <dcterms:modified xsi:type="dcterms:W3CDTF">2018-06-28T08:43:00Z</dcterms:modified>
</cp:coreProperties>
</file>