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6" r:id="rId3"/>
    <p:sldId id="297" r:id="rId4"/>
    <p:sldId id="300" r:id="rId5"/>
    <p:sldId id="301" r:id="rId6"/>
    <p:sldId id="308" r:id="rId7"/>
    <p:sldId id="317" r:id="rId8"/>
    <p:sldId id="315" r:id="rId9"/>
    <p:sldId id="316" r:id="rId10"/>
    <p:sldId id="318" r:id="rId11"/>
    <p:sldId id="31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660"/>
  </p:normalViewPr>
  <p:slideViewPr>
    <p:cSldViewPr>
      <p:cViewPr varScale="1">
        <p:scale>
          <a:sx n="98" d="100"/>
          <a:sy n="98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78892-F03B-4CD0-B032-A69E493F2EB8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8F453F-BC46-4A1C-8925-96471388E457}">
      <dgm:prSet phldrT="[Текст]" custT="1"/>
      <dgm:spPr/>
      <dgm:t>
        <a:bodyPr/>
        <a:lstStyle/>
        <a:p>
          <a:r>
            <a:rPr lang="ru-RU" sz="1600" b="1" smtClean="0"/>
            <a:t>Сочинский медицинский колледж</a:t>
          </a:r>
          <a:endParaRPr lang="ru-RU" sz="1600" b="1" dirty="0"/>
        </a:p>
      </dgm:t>
    </dgm:pt>
    <dgm:pt modelId="{AF055E4A-FF41-4471-9861-CF4C8BA9631D}" type="parTrans" cxnId="{A1B65914-65AE-4712-BBB0-45B58D6885E6}">
      <dgm:prSet/>
      <dgm:spPr/>
      <dgm:t>
        <a:bodyPr/>
        <a:lstStyle/>
        <a:p>
          <a:endParaRPr lang="ru-RU"/>
        </a:p>
      </dgm:t>
    </dgm:pt>
    <dgm:pt modelId="{67FF0B68-2425-4A2F-8DF6-006D5FD297F3}" type="sibTrans" cxnId="{A1B65914-65AE-4712-BBB0-45B58D6885E6}">
      <dgm:prSet/>
      <dgm:spPr/>
      <dgm:t>
        <a:bodyPr/>
        <a:lstStyle/>
        <a:p>
          <a:endParaRPr lang="ru-RU"/>
        </a:p>
      </dgm:t>
    </dgm:pt>
    <dgm:pt modelId="{03F7CE9B-DCAC-4E21-B451-1B3B865CD48A}">
      <dgm:prSet phldrT="[Текст]" custT="1"/>
      <dgm:spPr/>
      <dgm:t>
        <a:bodyPr/>
        <a:lstStyle/>
        <a:p>
          <a:r>
            <a:rPr lang="ru-RU" sz="1400" dirty="0" err="1" smtClean="0"/>
            <a:t>Курация</a:t>
          </a:r>
          <a:r>
            <a:rPr lang="ru-RU" sz="1400" dirty="0" smtClean="0"/>
            <a:t> одиноких ветеранов войны </a:t>
          </a:r>
          <a:endParaRPr lang="ru-RU" sz="1400" dirty="0"/>
        </a:p>
      </dgm:t>
    </dgm:pt>
    <dgm:pt modelId="{06B4F154-603C-48E6-927A-D51A95D5D448}" type="parTrans" cxnId="{0FE46142-8890-48FA-BBB2-1092070E35D0}">
      <dgm:prSet/>
      <dgm:spPr/>
      <dgm:t>
        <a:bodyPr/>
        <a:lstStyle/>
        <a:p>
          <a:endParaRPr lang="ru-RU"/>
        </a:p>
      </dgm:t>
    </dgm:pt>
    <dgm:pt modelId="{E3D32A54-067F-42B8-B712-C85E09D34766}" type="sibTrans" cxnId="{0FE46142-8890-48FA-BBB2-1092070E35D0}">
      <dgm:prSet/>
      <dgm:spPr/>
      <dgm:t>
        <a:bodyPr/>
        <a:lstStyle/>
        <a:p>
          <a:endParaRPr lang="ru-RU"/>
        </a:p>
      </dgm:t>
    </dgm:pt>
    <dgm:pt modelId="{A6A54259-E64A-4816-8315-2D53A5B4A2A3}">
      <dgm:prSet phldrT="[Текст]" custT="1"/>
      <dgm:spPr/>
      <dgm:t>
        <a:bodyPr/>
        <a:lstStyle/>
        <a:p>
          <a:r>
            <a:rPr lang="ru-RU" sz="1400" dirty="0" smtClean="0"/>
            <a:t>Пропаганда </a:t>
          </a:r>
          <a:r>
            <a:rPr lang="ru-RU" sz="1400" dirty="0" smtClean="0"/>
            <a:t>ЗОЖ среди подростков и молодежи</a:t>
          </a:r>
          <a:endParaRPr lang="ru-RU" sz="1400" dirty="0"/>
        </a:p>
      </dgm:t>
    </dgm:pt>
    <dgm:pt modelId="{5F58C05A-8914-426C-8551-E51E6817E43A}" type="parTrans" cxnId="{939C3F7D-216C-48CD-8353-CF9F6C58DA9F}">
      <dgm:prSet/>
      <dgm:spPr/>
      <dgm:t>
        <a:bodyPr/>
        <a:lstStyle/>
        <a:p>
          <a:endParaRPr lang="ru-RU"/>
        </a:p>
      </dgm:t>
    </dgm:pt>
    <dgm:pt modelId="{B4E8080A-4136-40E4-8B26-BB6E844CEA2D}" type="sibTrans" cxnId="{939C3F7D-216C-48CD-8353-CF9F6C58DA9F}">
      <dgm:prSet/>
      <dgm:spPr/>
      <dgm:t>
        <a:bodyPr/>
        <a:lstStyle/>
        <a:p>
          <a:endParaRPr lang="ru-RU"/>
        </a:p>
      </dgm:t>
    </dgm:pt>
    <dgm:pt modelId="{F948C2AF-B00C-4EB2-A7F1-70F4EC6FBC7C}">
      <dgm:prSet custT="1"/>
      <dgm:spPr/>
      <dgm:t>
        <a:bodyPr/>
        <a:lstStyle/>
        <a:p>
          <a:r>
            <a:rPr lang="ru-RU" sz="1400" baseline="0" dirty="0" smtClean="0"/>
            <a:t>Оказание помощи «Специализированному дому ребёнка №2» </a:t>
          </a:r>
          <a:r>
            <a:rPr lang="ru-RU" sz="1400" baseline="0" dirty="0" err="1" smtClean="0"/>
            <a:t>г.Сочи</a:t>
          </a:r>
          <a:r>
            <a:rPr lang="ru-RU" sz="1400" baseline="0" dirty="0" smtClean="0"/>
            <a:t> в виде организации уборки прилегающей улицы, покраски качелей, домиков на детских площадках, побелки деревьев в рамках акции «Твори добро»</a:t>
          </a:r>
          <a:endParaRPr lang="ru-RU" sz="1400" dirty="0"/>
        </a:p>
      </dgm:t>
    </dgm:pt>
    <dgm:pt modelId="{E0B6B4DF-F1B5-4FD8-9C24-81BA926B8FB9}" type="parTrans" cxnId="{1F8BF7C6-EB3A-4FDB-A550-79CAC890951C}">
      <dgm:prSet/>
      <dgm:spPr/>
      <dgm:t>
        <a:bodyPr/>
        <a:lstStyle/>
        <a:p>
          <a:endParaRPr lang="ru-RU"/>
        </a:p>
      </dgm:t>
    </dgm:pt>
    <dgm:pt modelId="{96D25569-DC34-4530-87B0-B7A8C4D06370}" type="sibTrans" cxnId="{1F8BF7C6-EB3A-4FDB-A550-79CAC890951C}">
      <dgm:prSet/>
      <dgm:spPr/>
      <dgm:t>
        <a:bodyPr/>
        <a:lstStyle/>
        <a:p>
          <a:endParaRPr lang="ru-RU"/>
        </a:p>
      </dgm:t>
    </dgm:pt>
    <dgm:pt modelId="{9F6A8E81-1DE8-4ED9-BD42-E8CC05D5602F}">
      <dgm:prSet phldrT="[Текст]" custT="1"/>
      <dgm:spPr/>
      <dgm:t>
        <a:bodyPr/>
        <a:lstStyle/>
        <a:p>
          <a:r>
            <a:rPr lang="ru-RU" sz="1400" dirty="0" smtClean="0"/>
            <a:t>Организация досуга на летних придомовых площадках в рамках проекта «Площадка нашего двора»</a:t>
          </a:r>
          <a:endParaRPr lang="ru-RU" sz="1400" dirty="0"/>
        </a:p>
      </dgm:t>
    </dgm:pt>
    <dgm:pt modelId="{16041F65-B63F-4B38-95F8-901603A544D5}" type="parTrans" cxnId="{57197A44-CD3D-49FD-AA68-3C0721993D78}">
      <dgm:prSet/>
      <dgm:spPr/>
      <dgm:t>
        <a:bodyPr/>
        <a:lstStyle/>
        <a:p>
          <a:endParaRPr lang="ru-RU"/>
        </a:p>
      </dgm:t>
    </dgm:pt>
    <dgm:pt modelId="{E168CC54-D3B1-452A-91D2-116D053691CC}" type="sibTrans" cxnId="{57197A44-CD3D-49FD-AA68-3C0721993D78}">
      <dgm:prSet/>
      <dgm:spPr/>
      <dgm:t>
        <a:bodyPr/>
        <a:lstStyle/>
        <a:p>
          <a:endParaRPr lang="ru-RU"/>
        </a:p>
      </dgm:t>
    </dgm:pt>
    <dgm:pt modelId="{DC3536FC-2902-4F77-B072-8211EDD6BC3D}">
      <dgm:prSet custT="1"/>
      <dgm:spPr/>
      <dgm:t>
        <a:bodyPr/>
        <a:lstStyle/>
        <a:p>
          <a:r>
            <a:rPr lang="ru-RU" sz="1400" dirty="0" smtClean="0"/>
            <a:t>Участие в донорской акции «Капля крови - ради жизни»</a:t>
          </a:r>
          <a:endParaRPr lang="ru-RU" sz="1400" dirty="0"/>
        </a:p>
      </dgm:t>
    </dgm:pt>
    <dgm:pt modelId="{FA9B1D9A-88FF-42D5-B638-696756620CE9}" type="parTrans" cxnId="{FDD30FD9-600D-430D-9DF2-5EFEEA2A61D5}">
      <dgm:prSet/>
      <dgm:spPr/>
      <dgm:t>
        <a:bodyPr/>
        <a:lstStyle/>
        <a:p>
          <a:endParaRPr lang="ru-RU"/>
        </a:p>
      </dgm:t>
    </dgm:pt>
    <dgm:pt modelId="{035ADEF6-EBC1-44C5-B995-064E121B9938}" type="sibTrans" cxnId="{FDD30FD9-600D-430D-9DF2-5EFEEA2A61D5}">
      <dgm:prSet/>
      <dgm:spPr/>
      <dgm:t>
        <a:bodyPr/>
        <a:lstStyle/>
        <a:p>
          <a:endParaRPr lang="ru-RU"/>
        </a:p>
      </dgm:t>
    </dgm:pt>
    <dgm:pt modelId="{0A52FD27-DDE9-4901-BD83-63977506F700}">
      <dgm:prSet phldrT="[Текст]" custT="1"/>
      <dgm:spPr/>
      <dgm:t>
        <a:bodyPr/>
        <a:lstStyle/>
        <a:p>
          <a:r>
            <a:rPr lang="ru-RU" sz="1600" b="1" dirty="0" smtClean="0"/>
            <a:t>Реализуемые проекты </a:t>
          </a:r>
          <a:endParaRPr lang="ru-RU" sz="1600" b="1" dirty="0"/>
        </a:p>
      </dgm:t>
    </dgm:pt>
    <dgm:pt modelId="{7A8ED53B-A82A-44E8-A6CD-97507A9AEBA9}" type="sibTrans" cxnId="{18B2377B-B541-42B1-AB71-16B767621B0E}">
      <dgm:prSet/>
      <dgm:spPr/>
      <dgm:t>
        <a:bodyPr/>
        <a:lstStyle/>
        <a:p>
          <a:endParaRPr lang="ru-RU"/>
        </a:p>
      </dgm:t>
    </dgm:pt>
    <dgm:pt modelId="{ACEEE4F5-B333-4313-A1D6-E20C800DF160}" type="parTrans" cxnId="{18B2377B-B541-42B1-AB71-16B767621B0E}">
      <dgm:prSet/>
      <dgm:spPr/>
      <dgm:t>
        <a:bodyPr/>
        <a:lstStyle/>
        <a:p>
          <a:endParaRPr lang="ru-RU"/>
        </a:p>
      </dgm:t>
    </dgm:pt>
    <dgm:pt modelId="{0C201034-B0C2-45D6-A55D-9BBAEEACF4E4}">
      <dgm:prSet phldrT="[Текст]" custT="1"/>
      <dgm:spPr/>
      <dgm:t>
        <a:bodyPr/>
        <a:lstStyle/>
        <a:p>
          <a:r>
            <a:rPr lang="ru-RU" sz="1400" b="1" smtClean="0"/>
            <a:t>Сочинское местное отделение ВОД «Волонтеры Медики"</a:t>
          </a:r>
          <a:endParaRPr lang="ru-RU" sz="1400" b="1" dirty="0"/>
        </a:p>
      </dgm:t>
    </dgm:pt>
    <dgm:pt modelId="{5A8FCDEF-5B59-45E2-8335-95859449C310}" type="sibTrans" cxnId="{30AB4BC9-71C3-47F7-8BFD-0A590A981BA8}">
      <dgm:prSet/>
      <dgm:spPr/>
      <dgm:t>
        <a:bodyPr/>
        <a:lstStyle/>
        <a:p>
          <a:endParaRPr lang="ru-RU"/>
        </a:p>
      </dgm:t>
    </dgm:pt>
    <dgm:pt modelId="{DEB249FC-8276-4101-8458-15007EAEE493}" type="parTrans" cxnId="{30AB4BC9-71C3-47F7-8BFD-0A590A981BA8}">
      <dgm:prSet/>
      <dgm:spPr/>
      <dgm:t>
        <a:bodyPr/>
        <a:lstStyle/>
        <a:p>
          <a:endParaRPr lang="ru-RU"/>
        </a:p>
      </dgm:t>
    </dgm:pt>
    <dgm:pt modelId="{45636CD3-D6E6-418D-8144-A62292C4DF18}">
      <dgm:prSet custT="1"/>
      <dgm:spPr/>
      <dgm:t>
        <a:bodyPr/>
        <a:lstStyle/>
        <a:p>
          <a:r>
            <a:rPr lang="ru-RU" sz="1400" dirty="0" smtClean="0"/>
            <a:t>Обучение сверстников определённым трудовым навыкам </a:t>
          </a:r>
          <a:r>
            <a:rPr lang="ru-RU" sz="1400" dirty="0" smtClean="0"/>
            <a:t>и стимулирование </a:t>
          </a:r>
          <a:r>
            <a:rPr lang="ru-RU" sz="1400" dirty="0" smtClean="0"/>
            <a:t>профессиональной </a:t>
          </a:r>
          <a:r>
            <a:rPr lang="ru-RU" sz="1400" dirty="0" smtClean="0"/>
            <a:t>ориентации</a:t>
          </a:r>
          <a:endParaRPr lang="ru-RU" sz="1400" dirty="0"/>
        </a:p>
      </dgm:t>
    </dgm:pt>
    <dgm:pt modelId="{3E5EDE94-BC5D-44F6-A297-5E701968055E}" type="sibTrans" cxnId="{58EF3028-7009-4DB1-AE4E-BAA8E48E2515}">
      <dgm:prSet/>
      <dgm:spPr/>
      <dgm:t>
        <a:bodyPr/>
        <a:lstStyle/>
        <a:p>
          <a:endParaRPr lang="ru-RU"/>
        </a:p>
      </dgm:t>
    </dgm:pt>
    <dgm:pt modelId="{9B539509-FECE-4BFC-BFE7-FA723385AB44}" type="parTrans" cxnId="{58EF3028-7009-4DB1-AE4E-BAA8E48E2515}">
      <dgm:prSet/>
      <dgm:spPr/>
      <dgm:t>
        <a:bodyPr/>
        <a:lstStyle/>
        <a:p>
          <a:endParaRPr lang="ru-RU"/>
        </a:p>
      </dgm:t>
    </dgm:pt>
    <dgm:pt modelId="{1824A929-D012-43BC-BB69-6DC0BF0BF919}">
      <dgm:prSet phldrT="[Текст]"/>
      <dgm:spPr/>
      <dgm:t>
        <a:bodyPr/>
        <a:lstStyle/>
        <a:p>
          <a:r>
            <a:rPr lang="ru-RU" dirty="0" smtClean="0"/>
            <a:t>Волонтеры-медики оказывают посильную помощь младшему и среднему персоналу в медицинских учреждениях. </a:t>
          </a:r>
          <a:endParaRPr lang="ru-RU" dirty="0"/>
        </a:p>
      </dgm:t>
    </dgm:pt>
    <dgm:pt modelId="{88F0B309-2096-4FF3-B903-2353E4F234A3}" type="sibTrans" cxnId="{086BCB52-E3C1-4E0B-B643-EE320AFBB90E}">
      <dgm:prSet/>
      <dgm:spPr/>
      <dgm:t>
        <a:bodyPr/>
        <a:lstStyle/>
        <a:p>
          <a:endParaRPr lang="ru-RU"/>
        </a:p>
      </dgm:t>
    </dgm:pt>
    <dgm:pt modelId="{74C8B971-0BC1-4D12-8EEA-CC926DFDA7CC}" type="parTrans" cxnId="{086BCB52-E3C1-4E0B-B643-EE320AFBB90E}">
      <dgm:prSet/>
      <dgm:spPr/>
      <dgm:t>
        <a:bodyPr/>
        <a:lstStyle/>
        <a:p>
          <a:endParaRPr lang="ru-RU"/>
        </a:p>
      </dgm:t>
    </dgm:pt>
    <dgm:pt modelId="{430F6FD4-6EC7-49CE-8CB2-CBEF131D3F32}" type="pres">
      <dgm:prSet presAssocID="{A1D78892-F03B-4CD0-B032-A69E493F2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D7D59-F7E1-4BF0-A882-5296EB962924}" type="pres">
      <dgm:prSet presAssocID="{DE8F453F-BC46-4A1C-8925-96471388E457}" presName="centerShape" presStyleLbl="node0" presStyleIdx="0" presStyleCnt="1" custScaleX="164818" custScaleY="144862" custLinFactNeighborX="6152" custLinFactNeighborY="3068"/>
      <dgm:spPr/>
      <dgm:t>
        <a:bodyPr/>
        <a:lstStyle/>
        <a:p>
          <a:endParaRPr lang="ru-RU"/>
        </a:p>
      </dgm:t>
    </dgm:pt>
    <dgm:pt modelId="{B84BF728-ED01-4CAA-AB4B-229ACC8C7D02}" type="pres">
      <dgm:prSet presAssocID="{74C8B971-0BC1-4D12-8EEA-CC926DFDA7CC}" presName="parTrans" presStyleLbl="sibTrans2D1" presStyleIdx="0" presStyleCnt="9" custAng="12655040" custFlipVert="1" custScaleX="66361" custScaleY="95187" custLinFactNeighborX="-30209" custLinFactNeighborY="-91908"/>
      <dgm:spPr/>
      <dgm:t>
        <a:bodyPr/>
        <a:lstStyle/>
        <a:p>
          <a:endParaRPr lang="ru-RU"/>
        </a:p>
      </dgm:t>
    </dgm:pt>
    <dgm:pt modelId="{E4412B5F-7F9C-4BBE-ACD1-8227C3BB582D}" type="pres">
      <dgm:prSet presAssocID="{74C8B971-0BC1-4D12-8EEA-CC926DFDA7CC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3D4B593A-2143-47E8-8937-9016FFBE84DB}" type="pres">
      <dgm:prSet presAssocID="{1824A929-D012-43BC-BB69-6DC0BF0BF919}" presName="node" presStyleLbl="node1" presStyleIdx="0" presStyleCnt="9" custScaleX="166503" custScaleY="115376" custRadScaleRad="115262" custRadScaleInc="-17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91C4F-8EE3-4188-8747-6C3A32CCB982}" type="pres">
      <dgm:prSet presAssocID="{9B539509-FECE-4BFC-BFE7-FA723385AB44}" presName="parTrans" presStyleLbl="sibTrans2D1" presStyleIdx="1" presStyleCnt="9" custAng="20653697" custFlipHor="0" custScaleX="30276" custScaleY="85612" custLinFactNeighborX="-76309" custLinFactNeighborY="-47337"/>
      <dgm:spPr/>
      <dgm:t>
        <a:bodyPr/>
        <a:lstStyle/>
        <a:p>
          <a:endParaRPr lang="ru-RU"/>
        </a:p>
      </dgm:t>
    </dgm:pt>
    <dgm:pt modelId="{B5EAB25B-1F9C-46FD-906B-E4C36D6C94BA}" type="pres">
      <dgm:prSet presAssocID="{9B539509-FECE-4BFC-BFE7-FA723385AB4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D10EED3-0B3D-4097-8FBD-074C56B57D23}" type="pres">
      <dgm:prSet presAssocID="{45636CD3-D6E6-418D-8144-A62292C4DF18}" presName="node" presStyleLbl="node1" presStyleIdx="1" presStyleCnt="9" custScaleX="124116" custScaleY="207054" custRadScaleRad="132527" custRadScaleInc="-547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12D1A-DD10-4389-8626-DB5B84D89BF1}" type="pres">
      <dgm:prSet presAssocID="{DEB249FC-8276-4101-8458-15007EAEE493}" presName="parTrans" presStyleLbl="sibTrans2D1" presStyleIdx="2" presStyleCnt="9" custAng="7571898" custFlipHor="1" custScaleX="165805" custScaleY="113669" custLinFactNeighborX="-9351" custLinFactNeighborY="10529"/>
      <dgm:spPr/>
      <dgm:t>
        <a:bodyPr/>
        <a:lstStyle/>
        <a:p>
          <a:endParaRPr lang="ru-RU"/>
        </a:p>
      </dgm:t>
    </dgm:pt>
    <dgm:pt modelId="{7496539C-7A66-4FB2-9075-FFCFDC56A335}" type="pres">
      <dgm:prSet presAssocID="{DEB249FC-8276-4101-8458-15007EAEE49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CF0188C0-A51A-481C-B34C-6C06680EFC6D}" type="pres">
      <dgm:prSet presAssocID="{0C201034-B0C2-45D6-A55D-9BBAEEACF4E4}" presName="node" presStyleLbl="node1" presStyleIdx="2" presStyleCnt="9" custScaleX="108309" custScaleY="94427" custRadScaleRad="49352" custRadScaleInc="-74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C6CFC-9E4E-4283-8703-74F1D905A20D}" type="pres">
      <dgm:prSet presAssocID="{ACEEE4F5-B333-4313-A1D6-E20C800DF160}" presName="parTrans" presStyleLbl="sibTrans2D1" presStyleIdx="3" presStyleCnt="9" custScaleX="160465" custScaleY="99297" custLinFactNeighborX="-13298" custLinFactNeighborY="20209"/>
      <dgm:spPr/>
      <dgm:t>
        <a:bodyPr/>
        <a:lstStyle/>
        <a:p>
          <a:endParaRPr lang="ru-RU"/>
        </a:p>
      </dgm:t>
    </dgm:pt>
    <dgm:pt modelId="{38DBA214-4DFF-4500-8524-B1B7C52C7012}" type="pres">
      <dgm:prSet presAssocID="{ACEEE4F5-B333-4313-A1D6-E20C800DF16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25764DC-1D94-48AD-8B8E-0AF017080BA9}" type="pres">
      <dgm:prSet presAssocID="{0A52FD27-DDE9-4901-BD83-63977506F700}" presName="node" presStyleLbl="node1" presStyleIdx="3" presStyleCnt="9" custScaleX="133039" custScaleY="104419" custRadScaleRad="101670" custRadScaleInc="6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B8D59-2BA7-4E09-9651-C3A67635D4D2}" type="pres">
      <dgm:prSet presAssocID="{06B4F154-603C-48E6-927A-D51A95D5D448}" presName="parTrans" presStyleLbl="sibTrans2D1" presStyleIdx="4" presStyleCnt="9" custAng="14588759" custFlipHor="1" custScaleX="74031" custScaleY="105359" custLinFactX="45236" custLinFactY="100000" custLinFactNeighborX="100000" custLinFactNeighborY="136847"/>
      <dgm:spPr/>
      <dgm:t>
        <a:bodyPr/>
        <a:lstStyle/>
        <a:p>
          <a:endParaRPr lang="ru-RU"/>
        </a:p>
      </dgm:t>
    </dgm:pt>
    <dgm:pt modelId="{0F273185-226D-4F23-A9D0-DCE251F756FB}" type="pres">
      <dgm:prSet presAssocID="{06B4F154-603C-48E6-927A-D51A95D5D44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93F57E1B-27F7-4D0A-A7E7-B590C28FFAD9}" type="pres">
      <dgm:prSet presAssocID="{03F7CE9B-DCAC-4E21-B451-1B3B865CD48A}" presName="node" presStyleLbl="node1" presStyleIdx="4" presStyleCnt="9" custAng="0" custScaleX="99915" custScaleY="127176" custRadScaleRad="120472" custRadScaleInc="-35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3B50-5A68-4D12-9C68-FAE297014DB8}" type="pres">
      <dgm:prSet presAssocID="{5F58C05A-8914-426C-8551-E51E6817E43A}" presName="parTrans" presStyleLbl="sibTrans2D1" presStyleIdx="5" presStyleCnt="9" custAng="7619245" custFlipVert="1" custScaleX="2000000" custScaleY="105048" custLinFactX="900000" custLinFactY="100000" custLinFactNeighborX="975445" custLinFactNeighborY="115098"/>
      <dgm:spPr/>
      <dgm:t>
        <a:bodyPr/>
        <a:lstStyle/>
        <a:p>
          <a:endParaRPr lang="ru-RU"/>
        </a:p>
      </dgm:t>
    </dgm:pt>
    <dgm:pt modelId="{B410D011-CDBF-46F0-AD7A-36C7462B752F}" type="pres">
      <dgm:prSet presAssocID="{5F58C05A-8914-426C-8551-E51E6817E43A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C3B3AF9A-5C4A-47E9-B3AE-190ED4F11CB1}" type="pres">
      <dgm:prSet presAssocID="{A6A54259-E64A-4816-8315-2D53A5B4A2A3}" presName="node" presStyleLbl="node1" presStyleIdx="5" presStyleCnt="9" custScaleX="107279" custScaleY="88663" custRadScaleRad="74399" custRadScaleInc="-66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ACFE3-2F2B-4191-8F27-632376CACB35}" type="pres">
      <dgm:prSet presAssocID="{16041F65-B63F-4B38-95F8-901603A544D5}" presName="parTrans" presStyleLbl="sibTrans2D1" presStyleIdx="6" presStyleCnt="9" custAng="14202035" custScaleX="289019" custScaleY="122602" custLinFactX="300000" custLinFactY="100000" custLinFactNeighborX="341153" custLinFactNeighborY="142704"/>
      <dgm:spPr/>
      <dgm:t>
        <a:bodyPr/>
        <a:lstStyle/>
        <a:p>
          <a:endParaRPr lang="ru-RU"/>
        </a:p>
      </dgm:t>
    </dgm:pt>
    <dgm:pt modelId="{48C8529A-1104-4841-8AC5-C4F93FFFFC25}" type="pres">
      <dgm:prSet presAssocID="{16041F65-B63F-4B38-95F8-901603A544D5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CB2EF19-7227-4E3D-937E-A628D38174DF}" type="pres">
      <dgm:prSet presAssocID="{9F6A8E81-1DE8-4ED9-BD42-E8CC05D5602F}" presName="node" presStyleLbl="node1" presStyleIdx="6" presStyleCnt="9" custScaleX="125212" custScaleY="152877" custRadScaleRad="67894" custRadScaleInc="-22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8E01A-0C55-420E-B514-EFF9E4F2D5B9}" type="pres">
      <dgm:prSet presAssocID="{E0B6B4DF-F1B5-4FD8-9C24-81BA926B8FB9}" presName="parTrans" presStyleLbl="sibTrans2D1" presStyleIdx="7" presStyleCnt="9" custAng="20772799" custScaleX="43207" custScaleY="102095" custLinFactY="-22316" custLinFactNeighborX="-88657" custLinFactNeighborY="-100000"/>
      <dgm:spPr/>
      <dgm:t>
        <a:bodyPr/>
        <a:lstStyle/>
        <a:p>
          <a:endParaRPr lang="ru-RU"/>
        </a:p>
      </dgm:t>
    </dgm:pt>
    <dgm:pt modelId="{69F15261-5FD5-436D-877E-79B6C7FB188E}" type="pres">
      <dgm:prSet presAssocID="{E0B6B4DF-F1B5-4FD8-9C24-81BA926B8FB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CA336B2-768F-4F5A-8FA4-47DE154810DC}" type="pres">
      <dgm:prSet presAssocID="{F948C2AF-B00C-4EB2-A7F1-70F4EC6FBC7C}" presName="node" presStyleLbl="node1" presStyleIdx="7" presStyleCnt="9" custScaleX="143976" custScaleY="226655" custRadScaleRad="131508" custRadScaleInc="-22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C93E0-2F2B-4066-9689-5905D24FAA00}" type="pres">
      <dgm:prSet presAssocID="{FA9B1D9A-88FF-42D5-B638-696756620CE9}" presName="parTrans" presStyleLbl="sibTrans2D1" presStyleIdx="8" presStyleCnt="9" custAng="2007562" custScaleX="119019" custScaleY="72046" custLinFactX="-34643" custLinFactNeighborX="-100000" custLinFactNeighborY="-76444"/>
      <dgm:spPr/>
      <dgm:t>
        <a:bodyPr/>
        <a:lstStyle/>
        <a:p>
          <a:endParaRPr lang="ru-RU"/>
        </a:p>
      </dgm:t>
    </dgm:pt>
    <dgm:pt modelId="{21AEAF8C-B0AB-408C-A3C6-9DD816A948E4}" type="pres">
      <dgm:prSet presAssocID="{FA9B1D9A-88FF-42D5-B638-696756620CE9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6390515F-7380-41F8-95D7-3AD420FE8C29}" type="pres">
      <dgm:prSet presAssocID="{DC3536FC-2902-4F77-B072-8211EDD6BC3D}" presName="node" presStyleLbl="node1" presStyleIdx="8" presStyleCnt="9" custScaleX="184210" custScaleY="113156" custRadScaleRad="96216" custRadScaleInc="28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CA086-F51E-444F-8CAE-E1009C7ACDE5}" type="presOf" srcId="{DEB249FC-8276-4101-8458-15007EAEE493}" destId="{B1D12D1A-DD10-4389-8626-DB5B84D89BF1}" srcOrd="0" destOrd="0" presId="urn:microsoft.com/office/officeart/2005/8/layout/radial5"/>
    <dgm:cxn modelId="{1F8BF7C6-EB3A-4FDB-A550-79CAC890951C}" srcId="{DE8F453F-BC46-4A1C-8925-96471388E457}" destId="{F948C2AF-B00C-4EB2-A7F1-70F4EC6FBC7C}" srcOrd="7" destOrd="0" parTransId="{E0B6B4DF-F1B5-4FD8-9C24-81BA926B8FB9}" sibTransId="{96D25569-DC34-4530-87B0-B7A8C4D06370}"/>
    <dgm:cxn modelId="{30AB4BC9-71C3-47F7-8BFD-0A590A981BA8}" srcId="{DE8F453F-BC46-4A1C-8925-96471388E457}" destId="{0C201034-B0C2-45D6-A55D-9BBAEEACF4E4}" srcOrd="2" destOrd="0" parTransId="{DEB249FC-8276-4101-8458-15007EAEE493}" sibTransId="{5A8FCDEF-5B59-45E2-8335-95859449C310}"/>
    <dgm:cxn modelId="{1F4DAFCC-858E-4A8C-B2D1-FA41B00CA971}" type="presOf" srcId="{A6A54259-E64A-4816-8315-2D53A5B4A2A3}" destId="{C3B3AF9A-5C4A-47E9-B3AE-190ED4F11CB1}" srcOrd="0" destOrd="0" presId="urn:microsoft.com/office/officeart/2005/8/layout/radial5"/>
    <dgm:cxn modelId="{850E8234-4490-47F7-AE1D-7A22A0226D3E}" type="presOf" srcId="{74C8B971-0BC1-4D12-8EEA-CC926DFDA7CC}" destId="{B84BF728-ED01-4CAA-AB4B-229ACC8C7D02}" srcOrd="0" destOrd="0" presId="urn:microsoft.com/office/officeart/2005/8/layout/radial5"/>
    <dgm:cxn modelId="{CAF00566-C52E-4141-BF73-3047DFFA5502}" type="presOf" srcId="{0C201034-B0C2-45D6-A55D-9BBAEEACF4E4}" destId="{CF0188C0-A51A-481C-B34C-6C06680EFC6D}" srcOrd="0" destOrd="0" presId="urn:microsoft.com/office/officeart/2005/8/layout/radial5"/>
    <dgm:cxn modelId="{18B2377B-B541-42B1-AB71-16B767621B0E}" srcId="{DE8F453F-BC46-4A1C-8925-96471388E457}" destId="{0A52FD27-DDE9-4901-BD83-63977506F700}" srcOrd="3" destOrd="0" parTransId="{ACEEE4F5-B333-4313-A1D6-E20C800DF160}" sibTransId="{7A8ED53B-A82A-44E8-A6CD-97507A9AEBA9}"/>
    <dgm:cxn modelId="{3447F281-D6D9-43F7-B282-6C93C17DB985}" type="presOf" srcId="{DC3536FC-2902-4F77-B072-8211EDD6BC3D}" destId="{6390515F-7380-41F8-95D7-3AD420FE8C29}" srcOrd="0" destOrd="0" presId="urn:microsoft.com/office/officeart/2005/8/layout/radial5"/>
    <dgm:cxn modelId="{9BE47EB0-2272-4FB0-99A8-304E9DAF254E}" type="presOf" srcId="{1824A929-D012-43BC-BB69-6DC0BF0BF919}" destId="{3D4B593A-2143-47E8-8937-9016FFBE84DB}" srcOrd="0" destOrd="0" presId="urn:microsoft.com/office/officeart/2005/8/layout/radial5"/>
    <dgm:cxn modelId="{939C3F7D-216C-48CD-8353-CF9F6C58DA9F}" srcId="{DE8F453F-BC46-4A1C-8925-96471388E457}" destId="{A6A54259-E64A-4816-8315-2D53A5B4A2A3}" srcOrd="5" destOrd="0" parTransId="{5F58C05A-8914-426C-8551-E51E6817E43A}" sibTransId="{B4E8080A-4136-40E4-8B26-BB6E844CEA2D}"/>
    <dgm:cxn modelId="{6BBCAF11-E77A-42CC-942B-DCF8C6D499AF}" type="presOf" srcId="{DEB249FC-8276-4101-8458-15007EAEE493}" destId="{7496539C-7A66-4FB2-9075-FFCFDC56A335}" srcOrd="1" destOrd="0" presId="urn:microsoft.com/office/officeart/2005/8/layout/radial5"/>
    <dgm:cxn modelId="{0925177D-5708-4B1D-917B-03B13E36259C}" type="presOf" srcId="{ACEEE4F5-B333-4313-A1D6-E20C800DF160}" destId="{38DBA214-4DFF-4500-8524-B1B7C52C7012}" srcOrd="1" destOrd="0" presId="urn:microsoft.com/office/officeart/2005/8/layout/radial5"/>
    <dgm:cxn modelId="{3799895E-B40D-4F8B-A52E-316303BACB9C}" type="presOf" srcId="{A1D78892-F03B-4CD0-B032-A69E493F2EB8}" destId="{430F6FD4-6EC7-49CE-8CB2-CBEF131D3F32}" srcOrd="0" destOrd="0" presId="urn:microsoft.com/office/officeart/2005/8/layout/radial5"/>
    <dgm:cxn modelId="{AC894EBD-1BAC-4752-92A7-9274D9477F30}" type="presOf" srcId="{0A52FD27-DDE9-4901-BD83-63977506F700}" destId="{B25764DC-1D94-48AD-8B8E-0AF017080BA9}" srcOrd="0" destOrd="0" presId="urn:microsoft.com/office/officeart/2005/8/layout/radial5"/>
    <dgm:cxn modelId="{1E2F3DC0-CB01-473D-9573-9D5038671700}" type="presOf" srcId="{ACEEE4F5-B333-4313-A1D6-E20C800DF160}" destId="{01FC6CFC-9E4E-4283-8703-74F1D905A20D}" srcOrd="0" destOrd="0" presId="urn:microsoft.com/office/officeart/2005/8/layout/radial5"/>
    <dgm:cxn modelId="{CDD05B25-3C89-432D-8962-B2013D2AD699}" type="presOf" srcId="{03F7CE9B-DCAC-4E21-B451-1B3B865CD48A}" destId="{93F57E1B-27F7-4D0A-A7E7-B590C28FFAD9}" srcOrd="0" destOrd="0" presId="urn:microsoft.com/office/officeart/2005/8/layout/radial5"/>
    <dgm:cxn modelId="{F1E64A4C-1E15-49F2-957D-D962E3D72E70}" type="presOf" srcId="{16041F65-B63F-4B38-95F8-901603A544D5}" destId="{688ACFE3-2F2B-4191-8F27-632376CACB35}" srcOrd="0" destOrd="0" presId="urn:microsoft.com/office/officeart/2005/8/layout/radial5"/>
    <dgm:cxn modelId="{9466A0EF-6F0F-4592-94F6-3464CBEF2948}" type="presOf" srcId="{9B539509-FECE-4BFC-BFE7-FA723385AB44}" destId="{00791C4F-8EE3-4188-8747-6C3A32CCB982}" srcOrd="0" destOrd="0" presId="urn:microsoft.com/office/officeart/2005/8/layout/radial5"/>
    <dgm:cxn modelId="{18D5A399-CCE2-4CCE-8455-F54A7044A2BB}" type="presOf" srcId="{5F58C05A-8914-426C-8551-E51E6817E43A}" destId="{B410D011-CDBF-46F0-AD7A-36C7462B752F}" srcOrd="1" destOrd="0" presId="urn:microsoft.com/office/officeart/2005/8/layout/radial5"/>
    <dgm:cxn modelId="{58EF3028-7009-4DB1-AE4E-BAA8E48E2515}" srcId="{DE8F453F-BC46-4A1C-8925-96471388E457}" destId="{45636CD3-D6E6-418D-8144-A62292C4DF18}" srcOrd="1" destOrd="0" parTransId="{9B539509-FECE-4BFC-BFE7-FA723385AB44}" sibTransId="{3E5EDE94-BC5D-44F6-A297-5E701968055E}"/>
    <dgm:cxn modelId="{57197A44-CD3D-49FD-AA68-3C0721993D78}" srcId="{DE8F453F-BC46-4A1C-8925-96471388E457}" destId="{9F6A8E81-1DE8-4ED9-BD42-E8CC05D5602F}" srcOrd="6" destOrd="0" parTransId="{16041F65-B63F-4B38-95F8-901603A544D5}" sibTransId="{E168CC54-D3B1-452A-91D2-116D053691CC}"/>
    <dgm:cxn modelId="{6BE967DC-C45C-4879-BC0C-E7B42741BEA4}" type="presOf" srcId="{74C8B971-0BC1-4D12-8EEA-CC926DFDA7CC}" destId="{E4412B5F-7F9C-4BBE-ACD1-8227C3BB582D}" srcOrd="1" destOrd="0" presId="urn:microsoft.com/office/officeart/2005/8/layout/radial5"/>
    <dgm:cxn modelId="{66B211AD-B2EF-49E5-B6E9-DABC635DAE36}" type="presOf" srcId="{45636CD3-D6E6-418D-8144-A62292C4DF18}" destId="{CD10EED3-0B3D-4097-8FBD-074C56B57D23}" srcOrd="0" destOrd="0" presId="urn:microsoft.com/office/officeart/2005/8/layout/radial5"/>
    <dgm:cxn modelId="{2DEECB3A-9D69-4011-B484-0C98F05F783F}" type="presOf" srcId="{06B4F154-603C-48E6-927A-D51A95D5D448}" destId="{0F273185-226D-4F23-A9D0-DCE251F756FB}" srcOrd="1" destOrd="0" presId="urn:microsoft.com/office/officeart/2005/8/layout/radial5"/>
    <dgm:cxn modelId="{70C64A58-B22F-4700-8F82-C3EA07E413E8}" type="presOf" srcId="{9B539509-FECE-4BFC-BFE7-FA723385AB44}" destId="{B5EAB25B-1F9C-46FD-906B-E4C36D6C94BA}" srcOrd="1" destOrd="0" presId="urn:microsoft.com/office/officeart/2005/8/layout/radial5"/>
    <dgm:cxn modelId="{E25DF614-763F-4359-B431-8E1B29F1C7F7}" type="presOf" srcId="{FA9B1D9A-88FF-42D5-B638-696756620CE9}" destId="{8CEC93E0-2F2B-4066-9689-5905D24FAA00}" srcOrd="0" destOrd="0" presId="urn:microsoft.com/office/officeart/2005/8/layout/radial5"/>
    <dgm:cxn modelId="{993870E8-6EEA-494C-9EE0-D58FCF3C6787}" type="presOf" srcId="{DE8F453F-BC46-4A1C-8925-96471388E457}" destId="{4E1D7D59-F7E1-4BF0-A882-5296EB962924}" srcOrd="0" destOrd="0" presId="urn:microsoft.com/office/officeart/2005/8/layout/radial5"/>
    <dgm:cxn modelId="{68F2951D-AA44-441A-84E0-36055E4ACF4B}" type="presOf" srcId="{9F6A8E81-1DE8-4ED9-BD42-E8CC05D5602F}" destId="{9CB2EF19-7227-4E3D-937E-A628D38174DF}" srcOrd="0" destOrd="0" presId="urn:microsoft.com/office/officeart/2005/8/layout/radial5"/>
    <dgm:cxn modelId="{34BAA791-1CAA-4EA0-8A2E-1CCDB2C49DCD}" type="presOf" srcId="{16041F65-B63F-4B38-95F8-901603A544D5}" destId="{48C8529A-1104-4841-8AC5-C4F93FFFFC25}" srcOrd="1" destOrd="0" presId="urn:microsoft.com/office/officeart/2005/8/layout/radial5"/>
    <dgm:cxn modelId="{5D358EFA-5011-4036-AF64-269D50DA071B}" type="presOf" srcId="{F948C2AF-B00C-4EB2-A7F1-70F4EC6FBC7C}" destId="{9CA336B2-768F-4F5A-8FA4-47DE154810DC}" srcOrd="0" destOrd="0" presId="urn:microsoft.com/office/officeart/2005/8/layout/radial5"/>
    <dgm:cxn modelId="{82761BFF-7828-4964-9CC7-208B229BA749}" type="presOf" srcId="{5F58C05A-8914-426C-8551-E51E6817E43A}" destId="{DE2C3B50-5A68-4D12-9C68-FAE297014DB8}" srcOrd="0" destOrd="0" presId="urn:microsoft.com/office/officeart/2005/8/layout/radial5"/>
    <dgm:cxn modelId="{4489BC0E-B09D-4DCA-A91E-FC90F3F6942E}" type="presOf" srcId="{E0B6B4DF-F1B5-4FD8-9C24-81BA926B8FB9}" destId="{8E18E01A-0C55-420E-B514-EFF9E4F2D5B9}" srcOrd="0" destOrd="0" presId="urn:microsoft.com/office/officeart/2005/8/layout/radial5"/>
    <dgm:cxn modelId="{38D4B3FF-4479-4379-9350-25B284439D06}" type="presOf" srcId="{06B4F154-603C-48E6-927A-D51A95D5D448}" destId="{70EB8D59-2BA7-4E09-9651-C3A67635D4D2}" srcOrd="0" destOrd="0" presId="urn:microsoft.com/office/officeart/2005/8/layout/radial5"/>
    <dgm:cxn modelId="{086BCB52-E3C1-4E0B-B643-EE320AFBB90E}" srcId="{DE8F453F-BC46-4A1C-8925-96471388E457}" destId="{1824A929-D012-43BC-BB69-6DC0BF0BF919}" srcOrd="0" destOrd="0" parTransId="{74C8B971-0BC1-4D12-8EEA-CC926DFDA7CC}" sibTransId="{88F0B309-2096-4FF3-B903-2353E4F234A3}"/>
    <dgm:cxn modelId="{37B4FEB6-783E-429C-B7D7-FBBC14FEE9AA}" type="presOf" srcId="{E0B6B4DF-F1B5-4FD8-9C24-81BA926B8FB9}" destId="{69F15261-5FD5-436D-877E-79B6C7FB188E}" srcOrd="1" destOrd="0" presId="urn:microsoft.com/office/officeart/2005/8/layout/radial5"/>
    <dgm:cxn modelId="{DE5CBA29-48FD-4D22-8732-822132D473D4}" type="presOf" srcId="{FA9B1D9A-88FF-42D5-B638-696756620CE9}" destId="{21AEAF8C-B0AB-408C-A3C6-9DD816A948E4}" srcOrd="1" destOrd="0" presId="urn:microsoft.com/office/officeart/2005/8/layout/radial5"/>
    <dgm:cxn modelId="{A1B65914-65AE-4712-BBB0-45B58D6885E6}" srcId="{A1D78892-F03B-4CD0-B032-A69E493F2EB8}" destId="{DE8F453F-BC46-4A1C-8925-96471388E457}" srcOrd="0" destOrd="0" parTransId="{AF055E4A-FF41-4471-9861-CF4C8BA9631D}" sibTransId="{67FF0B68-2425-4A2F-8DF6-006D5FD297F3}"/>
    <dgm:cxn modelId="{FDD30FD9-600D-430D-9DF2-5EFEEA2A61D5}" srcId="{DE8F453F-BC46-4A1C-8925-96471388E457}" destId="{DC3536FC-2902-4F77-B072-8211EDD6BC3D}" srcOrd="8" destOrd="0" parTransId="{FA9B1D9A-88FF-42D5-B638-696756620CE9}" sibTransId="{035ADEF6-EBC1-44C5-B995-064E121B9938}"/>
    <dgm:cxn modelId="{0FE46142-8890-48FA-BBB2-1092070E35D0}" srcId="{DE8F453F-BC46-4A1C-8925-96471388E457}" destId="{03F7CE9B-DCAC-4E21-B451-1B3B865CD48A}" srcOrd="4" destOrd="0" parTransId="{06B4F154-603C-48E6-927A-D51A95D5D448}" sibTransId="{E3D32A54-067F-42B8-B712-C85E09D34766}"/>
    <dgm:cxn modelId="{AB7CD85F-F200-47FA-A347-10F9D53EDC12}" type="presParOf" srcId="{430F6FD4-6EC7-49CE-8CB2-CBEF131D3F32}" destId="{4E1D7D59-F7E1-4BF0-A882-5296EB962924}" srcOrd="0" destOrd="0" presId="urn:microsoft.com/office/officeart/2005/8/layout/radial5"/>
    <dgm:cxn modelId="{873C9797-57FC-4AFA-B442-15F419DF0804}" type="presParOf" srcId="{430F6FD4-6EC7-49CE-8CB2-CBEF131D3F32}" destId="{B84BF728-ED01-4CAA-AB4B-229ACC8C7D02}" srcOrd="1" destOrd="0" presId="urn:microsoft.com/office/officeart/2005/8/layout/radial5"/>
    <dgm:cxn modelId="{3E3BC88D-393D-41C7-8128-92845E002AA4}" type="presParOf" srcId="{B84BF728-ED01-4CAA-AB4B-229ACC8C7D02}" destId="{E4412B5F-7F9C-4BBE-ACD1-8227C3BB582D}" srcOrd="0" destOrd="0" presId="urn:microsoft.com/office/officeart/2005/8/layout/radial5"/>
    <dgm:cxn modelId="{BB1A3984-45CF-46AA-93D7-5BA0138CC9D8}" type="presParOf" srcId="{430F6FD4-6EC7-49CE-8CB2-CBEF131D3F32}" destId="{3D4B593A-2143-47E8-8937-9016FFBE84DB}" srcOrd="2" destOrd="0" presId="urn:microsoft.com/office/officeart/2005/8/layout/radial5"/>
    <dgm:cxn modelId="{2F1A0A83-258D-42FC-9A1F-548F7BFDEB47}" type="presParOf" srcId="{430F6FD4-6EC7-49CE-8CB2-CBEF131D3F32}" destId="{00791C4F-8EE3-4188-8747-6C3A32CCB982}" srcOrd="3" destOrd="0" presId="urn:microsoft.com/office/officeart/2005/8/layout/radial5"/>
    <dgm:cxn modelId="{009F21D9-B6BF-4708-ABAB-41FEC26FEF90}" type="presParOf" srcId="{00791C4F-8EE3-4188-8747-6C3A32CCB982}" destId="{B5EAB25B-1F9C-46FD-906B-E4C36D6C94BA}" srcOrd="0" destOrd="0" presId="urn:microsoft.com/office/officeart/2005/8/layout/radial5"/>
    <dgm:cxn modelId="{35CFB119-BD91-49EF-AA75-8715DBA819A4}" type="presParOf" srcId="{430F6FD4-6EC7-49CE-8CB2-CBEF131D3F32}" destId="{CD10EED3-0B3D-4097-8FBD-074C56B57D23}" srcOrd="4" destOrd="0" presId="urn:microsoft.com/office/officeart/2005/8/layout/radial5"/>
    <dgm:cxn modelId="{9085E795-C178-4A00-B4FF-5CE0F1741322}" type="presParOf" srcId="{430F6FD4-6EC7-49CE-8CB2-CBEF131D3F32}" destId="{B1D12D1A-DD10-4389-8626-DB5B84D89BF1}" srcOrd="5" destOrd="0" presId="urn:microsoft.com/office/officeart/2005/8/layout/radial5"/>
    <dgm:cxn modelId="{CD116CE6-301E-4C92-98B2-0E04BF699183}" type="presParOf" srcId="{B1D12D1A-DD10-4389-8626-DB5B84D89BF1}" destId="{7496539C-7A66-4FB2-9075-FFCFDC56A335}" srcOrd="0" destOrd="0" presId="urn:microsoft.com/office/officeart/2005/8/layout/radial5"/>
    <dgm:cxn modelId="{823B4210-9231-41C5-A0DD-A03730811EDF}" type="presParOf" srcId="{430F6FD4-6EC7-49CE-8CB2-CBEF131D3F32}" destId="{CF0188C0-A51A-481C-B34C-6C06680EFC6D}" srcOrd="6" destOrd="0" presId="urn:microsoft.com/office/officeart/2005/8/layout/radial5"/>
    <dgm:cxn modelId="{EE20FBBA-8C11-46C6-9B0B-B6BAD6244116}" type="presParOf" srcId="{430F6FD4-6EC7-49CE-8CB2-CBEF131D3F32}" destId="{01FC6CFC-9E4E-4283-8703-74F1D905A20D}" srcOrd="7" destOrd="0" presId="urn:microsoft.com/office/officeart/2005/8/layout/radial5"/>
    <dgm:cxn modelId="{2CDB193E-4685-43FB-B4AF-8F1024E7D4AA}" type="presParOf" srcId="{01FC6CFC-9E4E-4283-8703-74F1D905A20D}" destId="{38DBA214-4DFF-4500-8524-B1B7C52C7012}" srcOrd="0" destOrd="0" presId="urn:microsoft.com/office/officeart/2005/8/layout/radial5"/>
    <dgm:cxn modelId="{359E538A-6840-4259-9FF7-22B9ECD98539}" type="presParOf" srcId="{430F6FD4-6EC7-49CE-8CB2-CBEF131D3F32}" destId="{B25764DC-1D94-48AD-8B8E-0AF017080BA9}" srcOrd="8" destOrd="0" presId="urn:microsoft.com/office/officeart/2005/8/layout/radial5"/>
    <dgm:cxn modelId="{A2200ABB-CA62-4731-A69F-AAE5FC72E674}" type="presParOf" srcId="{430F6FD4-6EC7-49CE-8CB2-CBEF131D3F32}" destId="{70EB8D59-2BA7-4E09-9651-C3A67635D4D2}" srcOrd="9" destOrd="0" presId="urn:microsoft.com/office/officeart/2005/8/layout/radial5"/>
    <dgm:cxn modelId="{1E529B31-3158-418D-8A39-21EE57DCF093}" type="presParOf" srcId="{70EB8D59-2BA7-4E09-9651-C3A67635D4D2}" destId="{0F273185-226D-4F23-A9D0-DCE251F756FB}" srcOrd="0" destOrd="0" presId="urn:microsoft.com/office/officeart/2005/8/layout/radial5"/>
    <dgm:cxn modelId="{BB3E486D-2432-41B9-A6CB-0C00FC207FAB}" type="presParOf" srcId="{430F6FD4-6EC7-49CE-8CB2-CBEF131D3F32}" destId="{93F57E1B-27F7-4D0A-A7E7-B590C28FFAD9}" srcOrd="10" destOrd="0" presId="urn:microsoft.com/office/officeart/2005/8/layout/radial5"/>
    <dgm:cxn modelId="{5E7259E5-20E5-4C6D-A970-5717BEF8795F}" type="presParOf" srcId="{430F6FD4-6EC7-49CE-8CB2-CBEF131D3F32}" destId="{DE2C3B50-5A68-4D12-9C68-FAE297014DB8}" srcOrd="11" destOrd="0" presId="urn:microsoft.com/office/officeart/2005/8/layout/radial5"/>
    <dgm:cxn modelId="{9EF2FCC7-944C-42EF-A91C-BADE8AD46131}" type="presParOf" srcId="{DE2C3B50-5A68-4D12-9C68-FAE297014DB8}" destId="{B410D011-CDBF-46F0-AD7A-36C7462B752F}" srcOrd="0" destOrd="0" presId="urn:microsoft.com/office/officeart/2005/8/layout/radial5"/>
    <dgm:cxn modelId="{E9F58AC9-E331-4DA1-AEFB-0655D640C398}" type="presParOf" srcId="{430F6FD4-6EC7-49CE-8CB2-CBEF131D3F32}" destId="{C3B3AF9A-5C4A-47E9-B3AE-190ED4F11CB1}" srcOrd="12" destOrd="0" presId="urn:microsoft.com/office/officeart/2005/8/layout/radial5"/>
    <dgm:cxn modelId="{9E5CED65-AF29-4097-BC24-2F285EEE4B7F}" type="presParOf" srcId="{430F6FD4-6EC7-49CE-8CB2-CBEF131D3F32}" destId="{688ACFE3-2F2B-4191-8F27-632376CACB35}" srcOrd="13" destOrd="0" presId="urn:microsoft.com/office/officeart/2005/8/layout/radial5"/>
    <dgm:cxn modelId="{CCFDFA61-D8D0-4156-896B-F2DC9393B59B}" type="presParOf" srcId="{688ACFE3-2F2B-4191-8F27-632376CACB35}" destId="{48C8529A-1104-4841-8AC5-C4F93FFFFC25}" srcOrd="0" destOrd="0" presId="urn:microsoft.com/office/officeart/2005/8/layout/radial5"/>
    <dgm:cxn modelId="{0323E768-C740-4B85-8239-97646084CB1F}" type="presParOf" srcId="{430F6FD4-6EC7-49CE-8CB2-CBEF131D3F32}" destId="{9CB2EF19-7227-4E3D-937E-A628D38174DF}" srcOrd="14" destOrd="0" presId="urn:microsoft.com/office/officeart/2005/8/layout/radial5"/>
    <dgm:cxn modelId="{B0E77F2B-E2E8-4C35-81E7-CC42BBE5E110}" type="presParOf" srcId="{430F6FD4-6EC7-49CE-8CB2-CBEF131D3F32}" destId="{8E18E01A-0C55-420E-B514-EFF9E4F2D5B9}" srcOrd="15" destOrd="0" presId="urn:microsoft.com/office/officeart/2005/8/layout/radial5"/>
    <dgm:cxn modelId="{B06E324F-9D9A-438D-A777-5C23124B869E}" type="presParOf" srcId="{8E18E01A-0C55-420E-B514-EFF9E4F2D5B9}" destId="{69F15261-5FD5-436D-877E-79B6C7FB188E}" srcOrd="0" destOrd="0" presId="urn:microsoft.com/office/officeart/2005/8/layout/radial5"/>
    <dgm:cxn modelId="{8B3BCB27-6407-4B54-BD19-63FAF7A6A6BA}" type="presParOf" srcId="{430F6FD4-6EC7-49CE-8CB2-CBEF131D3F32}" destId="{9CA336B2-768F-4F5A-8FA4-47DE154810DC}" srcOrd="16" destOrd="0" presId="urn:microsoft.com/office/officeart/2005/8/layout/radial5"/>
    <dgm:cxn modelId="{B35CBBBB-5087-494C-802E-73C1603F6210}" type="presParOf" srcId="{430F6FD4-6EC7-49CE-8CB2-CBEF131D3F32}" destId="{8CEC93E0-2F2B-4066-9689-5905D24FAA00}" srcOrd="17" destOrd="0" presId="urn:microsoft.com/office/officeart/2005/8/layout/radial5"/>
    <dgm:cxn modelId="{61E719D8-01B3-4E61-9E94-52E0C7049B7F}" type="presParOf" srcId="{8CEC93E0-2F2B-4066-9689-5905D24FAA00}" destId="{21AEAF8C-B0AB-408C-A3C6-9DD816A948E4}" srcOrd="0" destOrd="0" presId="urn:microsoft.com/office/officeart/2005/8/layout/radial5"/>
    <dgm:cxn modelId="{489E0325-39FB-4902-B1BA-B1342C4DB3EA}" type="presParOf" srcId="{430F6FD4-6EC7-49CE-8CB2-CBEF131D3F32}" destId="{6390515F-7380-41F8-95D7-3AD420FE8C29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D7D59-F7E1-4BF0-A882-5296EB962924}">
      <dsp:nvSpPr>
        <dsp:cNvPr id="0" name=""/>
        <dsp:cNvSpPr/>
      </dsp:nvSpPr>
      <dsp:spPr>
        <a:xfrm>
          <a:off x="3736521" y="2767646"/>
          <a:ext cx="2055212" cy="18063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Сочинский медицинский колледж</a:t>
          </a:r>
          <a:endParaRPr lang="ru-RU" sz="1600" b="1" kern="1200" dirty="0"/>
        </a:p>
      </dsp:txBody>
      <dsp:txXfrm>
        <a:off x="4037500" y="3032183"/>
        <a:ext cx="1453254" cy="1277295"/>
      </dsp:txXfrm>
    </dsp:sp>
    <dsp:sp modelId="{B84BF728-ED01-4CAA-AB4B-229ACC8C7D02}">
      <dsp:nvSpPr>
        <dsp:cNvPr id="0" name=""/>
        <dsp:cNvSpPr/>
      </dsp:nvSpPr>
      <dsp:spPr>
        <a:xfrm rot="16574090" flipV="1">
          <a:off x="3230825" y="1734782"/>
          <a:ext cx="538971" cy="40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84831" y="1875790"/>
        <a:ext cx="417800" cy="242341"/>
      </dsp:txXfrm>
    </dsp:sp>
    <dsp:sp modelId="{3D4B593A-2143-47E8-8937-9016FFBE84DB}">
      <dsp:nvSpPr>
        <dsp:cNvPr id="0" name=""/>
        <dsp:cNvSpPr/>
      </dsp:nvSpPr>
      <dsp:spPr>
        <a:xfrm>
          <a:off x="1368164" y="2411"/>
          <a:ext cx="2595279" cy="17983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Волонтеры-медики оказывают посильную помощь младшему и среднему персоналу в медицинских учреждениях. </a:t>
          </a:r>
          <a:endParaRPr lang="ru-RU" sz="1300" kern="1200" dirty="0"/>
        </a:p>
      </dsp:txBody>
      <dsp:txXfrm>
        <a:off x="1748234" y="265775"/>
        <a:ext cx="1835139" cy="1271635"/>
      </dsp:txXfrm>
    </dsp:sp>
    <dsp:sp modelId="{00791C4F-8EE3-4188-8747-6C3A32CCB982}">
      <dsp:nvSpPr>
        <dsp:cNvPr id="0" name=""/>
        <dsp:cNvSpPr/>
      </dsp:nvSpPr>
      <dsp:spPr>
        <a:xfrm rot="11117150">
          <a:off x="1978225" y="2582966"/>
          <a:ext cx="315804" cy="363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072765" y="2659985"/>
        <a:ext cx="221063" cy="217964"/>
      </dsp:txXfrm>
    </dsp:sp>
    <dsp:sp modelId="{CD10EED3-0B3D-4097-8FBD-074C56B57D23}">
      <dsp:nvSpPr>
        <dsp:cNvPr id="0" name=""/>
        <dsp:cNvSpPr/>
      </dsp:nvSpPr>
      <dsp:spPr>
        <a:xfrm>
          <a:off x="76399" y="624728"/>
          <a:ext cx="1934593" cy="3227347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сверстников определённым трудовым навыкам </a:t>
          </a:r>
          <a:r>
            <a:rPr lang="ru-RU" sz="1400" kern="1200" dirty="0" smtClean="0"/>
            <a:t>и стимулирование </a:t>
          </a:r>
          <a:r>
            <a:rPr lang="ru-RU" sz="1400" kern="1200" dirty="0" smtClean="0"/>
            <a:t>профессиональной </a:t>
          </a:r>
          <a:r>
            <a:rPr lang="ru-RU" sz="1400" kern="1200" dirty="0" smtClean="0"/>
            <a:t>ориентации</a:t>
          </a:r>
          <a:endParaRPr lang="ru-RU" sz="1400" kern="1200" dirty="0"/>
        </a:p>
      </dsp:txBody>
      <dsp:txXfrm>
        <a:off x="359714" y="1097362"/>
        <a:ext cx="1367963" cy="2282079"/>
      </dsp:txXfrm>
    </dsp:sp>
    <dsp:sp modelId="{B1D12D1A-DD10-4389-8626-DB5B84D89BF1}">
      <dsp:nvSpPr>
        <dsp:cNvPr id="0" name=""/>
        <dsp:cNvSpPr/>
      </dsp:nvSpPr>
      <dsp:spPr>
        <a:xfrm rot="12660532" flipH="1">
          <a:off x="3832397" y="3105591"/>
          <a:ext cx="97401" cy="48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34485" y="3194529"/>
        <a:ext cx="68181" cy="289397"/>
      </dsp:txXfrm>
    </dsp:sp>
    <dsp:sp modelId="{CF0188C0-A51A-481C-B34C-6C06680EFC6D}">
      <dsp:nvSpPr>
        <dsp:cNvPr id="0" name=""/>
        <dsp:cNvSpPr/>
      </dsp:nvSpPr>
      <dsp:spPr>
        <a:xfrm>
          <a:off x="2334721" y="2268749"/>
          <a:ext cx="1688210" cy="147183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Сочинское местное отделение ВОД «Волонтеры Медики"</a:t>
          </a:r>
          <a:endParaRPr lang="ru-RU" sz="1400" b="1" kern="1200" dirty="0"/>
        </a:p>
      </dsp:txBody>
      <dsp:txXfrm>
        <a:off x="2581954" y="2484294"/>
        <a:ext cx="1193744" cy="1040742"/>
      </dsp:txXfrm>
    </dsp:sp>
    <dsp:sp modelId="{01FC6CFC-9E4E-4283-8703-74F1D905A20D}">
      <dsp:nvSpPr>
        <dsp:cNvPr id="0" name=""/>
        <dsp:cNvSpPr/>
      </dsp:nvSpPr>
      <dsp:spPr>
        <a:xfrm rot="2697262">
          <a:off x="5359401" y="4411994"/>
          <a:ext cx="466981" cy="42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77877" y="4451608"/>
        <a:ext cx="340578" cy="252805"/>
      </dsp:txXfrm>
    </dsp:sp>
    <dsp:sp modelId="{B25764DC-1D94-48AD-8B8E-0AF017080BA9}">
      <dsp:nvSpPr>
        <dsp:cNvPr id="0" name=""/>
        <dsp:cNvSpPr/>
      </dsp:nvSpPr>
      <dsp:spPr>
        <a:xfrm>
          <a:off x="5435658" y="4562692"/>
          <a:ext cx="2073676" cy="1627577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Реализуемые проекты </a:t>
          </a:r>
          <a:endParaRPr lang="ru-RU" sz="1600" b="1" kern="1200" dirty="0"/>
        </a:p>
      </dsp:txBody>
      <dsp:txXfrm>
        <a:off x="5739341" y="4801045"/>
        <a:ext cx="1466310" cy="1150871"/>
      </dsp:txXfrm>
    </dsp:sp>
    <dsp:sp modelId="{70EB8D59-2BA7-4E09-9651-C3A67635D4D2}">
      <dsp:nvSpPr>
        <dsp:cNvPr id="0" name=""/>
        <dsp:cNvSpPr/>
      </dsp:nvSpPr>
      <dsp:spPr>
        <a:xfrm rot="7327325" flipH="1">
          <a:off x="7005341" y="4306681"/>
          <a:ext cx="452785" cy="447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7036744" y="4452888"/>
        <a:ext cx="318665" cy="268240"/>
      </dsp:txXfrm>
    </dsp:sp>
    <dsp:sp modelId="{93F57E1B-27F7-4D0A-A7E7-B590C28FFAD9}">
      <dsp:nvSpPr>
        <dsp:cNvPr id="0" name=""/>
        <dsp:cNvSpPr/>
      </dsp:nvSpPr>
      <dsp:spPr>
        <a:xfrm>
          <a:off x="6933208" y="2407886"/>
          <a:ext cx="1557373" cy="198229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Курация</a:t>
          </a:r>
          <a:r>
            <a:rPr lang="ru-RU" sz="1400" kern="1200" dirty="0" smtClean="0"/>
            <a:t> одиноких ветеранов войны </a:t>
          </a:r>
          <a:endParaRPr lang="ru-RU" sz="1400" kern="1200" dirty="0"/>
        </a:p>
      </dsp:txBody>
      <dsp:txXfrm>
        <a:off x="7161280" y="2698186"/>
        <a:ext cx="1101229" cy="1401690"/>
      </dsp:txXfrm>
    </dsp:sp>
    <dsp:sp modelId="{DE2C3B50-5A68-4D12-9C68-FAE297014DB8}">
      <dsp:nvSpPr>
        <dsp:cNvPr id="0" name=""/>
        <dsp:cNvSpPr/>
      </dsp:nvSpPr>
      <dsp:spPr>
        <a:xfrm rot="15879984" flipV="1">
          <a:off x="5757558" y="3834360"/>
          <a:ext cx="319188" cy="445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10800000">
        <a:off x="5809886" y="3971180"/>
        <a:ext cx="223432" cy="267448"/>
      </dsp:txXfrm>
    </dsp:sp>
    <dsp:sp modelId="{C3B3AF9A-5C4A-47E9-B3AE-190ED4F11CB1}">
      <dsp:nvSpPr>
        <dsp:cNvPr id="0" name=""/>
        <dsp:cNvSpPr/>
      </dsp:nvSpPr>
      <dsp:spPr>
        <a:xfrm>
          <a:off x="5465130" y="2032226"/>
          <a:ext cx="1672155" cy="1381988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Пропаганда </a:t>
          </a:r>
          <a:r>
            <a:rPr lang="ru-RU" sz="1400" kern="1200" dirty="0" smtClean="0"/>
            <a:t>ЗОЖ среди подростков и молодежи</a:t>
          </a:r>
          <a:endParaRPr lang="ru-RU" sz="1400" kern="1200" dirty="0"/>
        </a:p>
      </dsp:txBody>
      <dsp:txXfrm>
        <a:off x="5710011" y="2234613"/>
        <a:ext cx="1182393" cy="977214"/>
      </dsp:txXfrm>
    </dsp:sp>
    <dsp:sp modelId="{688ACFE3-2F2B-4191-8F27-632376CACB35}">
      <dsp:nvSpPr>
        <dsp:cNvPr id="0" name=""/>
        <dsp:cNvSpPr/>
      </dsp:nvSpPr>
      <dsp:spPr>
        <a:xfrm rot="10380590">
          <a:off x="5067215" y="5160100"/>
          <a:ext cx="383411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181811" y="5257147"/>
        <a:ext cx="268388" cy="312140"/>
      </dsp:txXfrm>
    </dsp:sp>
    <dsp:sp modelId="{9CB2EF19-7227-4E3D-937E-A628D38174DF}">
      <dsp:nvSpPr>
        <dsp:cNvPr id="0" name=""/>
        <dsp:cNvSpPr/>
      </dsp:nvSpPr>
      <dsp:spPr>
        <a:xfrm>
          <a:off x="2985344" y="4103360"/>
          <a:ext cx="1951677" cy="238289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досуга на летних придомовых площадках в рамках проекта «Площадка нашего двора»</a:t>
          </a:r>
          <a:endParaRPr lang="ru-RU" sz="1400" kern="1200" dirty="0"/>
        </a:p>
      </dsp:txBody>
      <dsp:txXfrm>
        <a:off x="3271160" y="4452326"/>
        <a:ext cx="1380045" cy="1684959"/>
      </dsp:txXfrm>
    </dsp:sp>
    <dsp:sp modelId="{8E18E01A-0C55-420E-B514-EFF9E4F2D5B9}">
      <dsp:nvSpPr>
        <dsp:cNvPr id="0" name=""/>
        <dsp:cNvSpPr/>
      </dsp:nvSpPr>
      <dsp:spPr>
        <a:xfrm rot="8573403">
          <a:off x="2394488" y="3602811"/>
          <a:ext cx="321798" cy="43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481251" y="3660331"/>
        <a:ext cx="225259" cy="259930"/>
      </dsp:txXfrm>
    </dsp:sp>
    <dsp:sp modelId="{9CA336B2-768F-4F5A-8FA4-47DE154810DC}">
      <dsp:nvSpPr>
        <dsp:cNvPr id="0" name=""/>
        <dsp:cNvSpPr/>
      </dsp:nvSpPr>
      <dsp:spPr>
        <a:xfrm>
          <a:off x="346825" y="3325132"/>
          <a:ext cx="2244151" cy="3532867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Оказание помощи «Специализированному дому ребёнка №2» </a:t>
          </a:r>
          <a:r>
            <a:rPr lang="ru-RU" sz="1400" kern="1200" baseline="0" dirty="0" err="1" smtClean="0"/>
            <a:t>г.Сочи</a:t>
          </a:r>
          <a:r>
            <a:rPr lang="ru-RU" sz="1400" kern="1200" baseline="0" dirty="0" smtClean="0"/>
            <a:t> в виде организации уборки прилегающей улицы, покраски качелей, домиков на детских площадках, побелки деревьев в рамках акции «Твори добро»</a:t>
          </a:r>
          <a:endParaRPr lang="ru-RU" sz="1400" kern="1200" dirty="0"/>
        </a:p>
      </dsp:txBody>
      <dsp:txXfrm>
        <a:off x="675473" y="3842508"/>
        <a:ext cx="1586855" cy="2498115"/>
      </dsp:txXfrm>
    </dsp:sp>
    <dsp:sp modelId="{8CEC93E0-2F2B-4066-9689-5905D24FAA00}">
      <dsp:nvSpPr>
        <dsp:cNvPr id="0" name=""/>
        <dsp:cNvSpPr/>
      </dsp:nvSpPr>
      <dsp:spPr>
        <a:xfrm rot="18763652">
          <a:off x="4039830" y="1861525"/>
          <a:ext cx="577262" cy="305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054572" y="1956353"/>
        <a:ext cx="485549" cy="183426"/>
      </dsp:txXfrm>
    </dsp:sp>
    <dsp:sp modelId="{6390515F-7380-41F8-95D7-3AD420FE8C29}">
      <dsp:nvSpPr>
        <dsp:cNvPr id="0" name=""/>
        <dsp:cNvSpPr/>
      </dsp:nvSpPr>
      <dsp:spPr>
        <a:xfrm>
          <a:off x="3764961" y="114252"/>
          <a:ext cx="2871278" cy="176376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Участие в донорской акции «Капля крови - ради жизни»</a:t>
          </a:r>
          <a:endParaRPr lang="ru-RU" sz="1400" kern="1200" dirty="0"/>
        </a:p>
      </dsp:txBody>
      <dsp:txXfrm>
        <a:off x="4185450" y="372549"/>
        <a:ext cx="2030300" cy="124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8F95-1746-4DDE-B2E0-DFB83C8A6452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C309F-1AC0-4BBF-9AC9-501F1080C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0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7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6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0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98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250825" y="2420938"/>
            <a:ext cx="8353425" cy="3671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84213" y="2133600"/>
            <a:ext cx="7632700" cy="4391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C9662-CF1E-4F74-89DF-6FFC30AAE91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D6D02-2608-4152-8D71-79F67038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слайда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36" y="0"/>
            <a:ext cx="2348880" cy="23488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73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3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13054"/>
            <a:ext cx="6768753" cy="2677997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о помощи детям 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«ПОДЕЛИСЬ КАПЕЛЬКОЙ ДОБРА»</a:t>
            </a:r>
            <a:r>
              <a:rPr lang="en-US" sz="2200" b="1" i="1" dirty="0" smtClean="0">
                <a:latin typeface="Matura MT Script Capitals" panose="03020802060602070202" pitchFamily="66" charset="0"/>
                <a:cs typeface="Times New Roman" pitchFamily="18" charset="0"/>
              </a:rPr>
              <a:t/>
            </a:r>
            <a:br>
              <a:rPr lang="en-US" sz="2200" b="1" i="1" dirty="0" smtClean="0">
                <a:latin typeface="Matura MT Script Capitals" panose="03020802060602070202" pitchFamily="66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ГБПОУ «Сочинский медицинский колледж»  министерства здравоохранения Краснодарского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края совместно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Сочинским местным отделением Всероссийского общественного движения Волонтёры-медики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представляет: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Кочконян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Мэри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Оганесовна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7" y="-314958"/>
            <a:ext cx="3023878" cy="3023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0" y="2564904"/>
            <a:ext cx="4920693" cy="39862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615">
        <p15:prstTrans prst="curtains"/>
      </p:transition>
    </mc:Choice>
    <mc:Fallback xmlns="">
      <p:transition spd="slow" advTm="9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" y="37890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Творческий подход к детям может решить ряд задач, а именно: развить самостоятельное мышление, воображение, речь, поможет установить доверительные отношения между ребенком и взрослыми, позволит ребятам свободно общаться друг с другом, проявлять критичность и самокритичность, свободно выражать своё мнение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9166" y="1124744"/>
            <a:ext cx="720080" cy="64807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25202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96456"/>
            <a:ext cx="8559526" cy="1841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348880"/>
            <a:ext cx="648072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4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732309"/>
              </p:ext>
            </p:extLst>
          </p:nvPr>
        </p:nvGraphicFramePr>
        <p:xfrm>
          <a:off x="457200" y="0"/>
          <a:ext cx="85792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0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"/>
    </mc:Choice>
    <mc:Fallback xmlns="">
      <p:transition spd="slow" advTm="5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545" y="401897"/>
            <a:ext cx="429733" cy="45719"/>
          </a:xfrm>
        </p:spPr>
        <p:txBody>
          <a:bodyPr>
            <a:noAutofit/>
          </a:bodyPr>
          <a:lstStyle/>
          <a:p>
            <a:r>
              <a:rPr lang="ru-RU" sz="800" b="1" dirty="0" smtClean="0"/>
              <a:t>.</a:t>
            </a:r>
            <a:endParaRPr lang="ru-RU" sz="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472" y="-319839"/>
            <a:ext cx="3023878" cy="3023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" y="21052"/>
            <a:ext cx="18975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15" y="229663"/>
            <a:ext cx="2835695" cy="2801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078"/>
            <a:ext cx="2841586" cy="2505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8364"/>
            <a:ext cx="2162555" cy="1997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8" y="2394310"/>
            <a:ext cx="2676415" cy="2744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9" y="3435856"/>
            <a:ext cx="1954973" cy="239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" y="1958766"/>
            <a:ext cx="2315001" cy="267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03" y="1984617"/>
            <a:ext cx="2488364" cy="2425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3" y="4228903"/>
            <a:ext cx="2910650" cy="2856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1"/>
    </mc:Choice>
    <mc:Fallback xmlns="">
      <p:transition spd="slow" advTm="16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33333E-6 L -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141106-WA0004.jpg"/>
          <p:cNvPicPr>
            <a:picLocks noChangeAspect="1"/>
          </p:cNvPicPr>
          <p:nvPr/>
        </p:nvPicPr>
        <p:blipFill>
          <a:blip r:embed="rId2"/>
          <a:srcRect l="3936" t="9375" r="29062" b="21875"/>
          <a:stretch>
            <a:fillRect/>
          </a:stretch>
        </p:blipFill>
        <p:spPr>
          <a:xfrm>
            <a:off x="965707" y="231356"/>
            <a:ext cx="17145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41106-WA0008.jpg"/>
          <p:cNvPicPr>
            <a:picLocks noChangeAspect="1"/>
          </p:cNvPicPr>
          <p:nvPr/>
        </p:nvPicPr>
        <p:blipFill>
          <a:blip r:embed="rId3"/>
          <a:srcRect t="30151" r="624" b="5778"/>
          <a:stretch>
            <a:fillRect/>
          </a:stretch>
        </p:blipFill>
        <p:spPr>
          <a:xfrm>
            <a:off x="2267744" y="4635906"/>
            <a:ext cx="4173130" cy="200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41108-WA0014.jpg"/>
          <p:cNvPicPr>
            <a:picLocks noChangeAspect="1"/>
          </p:cNvPicPr>
          <p:nvPr/>
        </p:nvPicPr>
        <p:blipFill>
          <a:blip r:embed="rId4" cstate="print"/>
          <a:srcRect l="13889" t="18749" r="13888" b="28125"/>
          <a:stretch>
            <a:fillRect/>
          </a:stretch>
        </p:blipFill>
        <p:spPr>
          <a:xfrm>
            <a:off x="3143240" y="285728"/>
            <a:ext cx="1928826" cy="189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41106-WA0010.jpg"/>
          <p:cNvPicPr>
            <a:picLocks noChangeAspect="1"/>
          </p:cNvPicPr>
          <p:nvPr/>
        </p:nvPicPr>
        <p:blipFill>
          <a:blip r:embed="rId5"/>
          <a:srcRect l="41625" t="17708" r="20686" b="37500"/>
          <a:stretch>
            <a:fillRect/>
          </a:stretch>
        </p:blipFill>
        <p:spPr>
          <a:xfrm>
            <a:off x="5214942" y="785794"/>
            <a:ext cx="14802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141108-WA0011.jpg"/>
          <p:cNvPicPr>
            <a:picLocks noChangeAspect="1"/>
          </p:cNvPicPr>
          <p:nvPr/>
        </p:nvPicPr>
        <p:blipFill>
          <a:blip r:embed="rId6"/>
          <a:srcRect l="12500" t="5208" r="26388" b="36458"/>
          <a:stretch>
            <a:fillRect/>
          </a:stretch>
        </p:blipFill>
        <p:spPr>
          <a:xfrm>
            <a:off x="6286512" y="3214686"/>
            <a:ext cx="275034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41027-WA0006.jpg"/>
          <p:cNvPicPr>
            <a:picLocks noChangeAspect="1"/>
          </p:cNvPicPr>
          <p:nvPr/>
        </p:nvPicPr>
        <p:blipFill>
          <a:blip r:embed="rId7"/>
          <a:srcRect l="3906" t="8333" r="46875" b="43750"/>
          <a:stretch>
            <a:fillRect/>
          </a:stretch>
        </p:blipFill>
        <p:spPr>
          <a:xfrm>
            <a:off x="0" y="2571744"/>
            <a:ext cx="2857520" cy="208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-20141027-WA000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t="31818" r="12122" b="11364"/>
          <a:stretch>
            <a:fillRect/>
          </a:stretch>
        </p:blipFill>
        <p:spPr>
          <a:xfrm>
            <a:off x="2857520" y="2152999"/>
            <a:ext cx="2453306" cy="228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6210" y="-332320"/>
            <a:ext cx="3178240" cy="3127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3"/>
    </mc:Choice>
    <mc:Fallback xmlns="">
      <p:transition spd="slow" advTm="6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5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943" b="3587"/>
          <a:stretch>
            <a:fillRect/>
          </a:stretch>
        </p:blipFill>
        <p:spPr>
          <a:xfrm>
            <a:off x="5429256" y="3571876"/>
            <a:ext cx="139553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L5YttxLW64.jpg"/>
          <p:cNvPicPr>
            <a:picLocks noChangeAspect="1"/>
          </p:cNvPicPr>
          <p:nvPr/>
        </p:nvPicPr>
        <p:blipFill>
          <a:blip r:embed="rId3"/>
          <a:srcRect l="18852" r="11066" b="-1640"/>
          <a:stretch>
            <a:fillRect/>
          </a:stretch>
        </p:blipFill>
        <p:spPr>
          <a:xfrm>
            <a:off x="6713956" y="2285992"/>
            <a:ext cx="24300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927.jpg"/>
          <p:cNvPicPr>
            <a:picLocks noChangeAspect="1"/>
          </p:cNvPicPr>
          <p:nvPr/>
        </p:nvPicPr>
        <p:blipFill>
          <a:blip r:embed="rId4" cstate="print"/>
          <a:srcRect l="5555" t="8333" b="30208"/>
          <a:stretch>
            <a:fillRect/>
          </a:stretch>
        </p:blipFill>
        <p:spPr>
          <a:xfrm>
            <a:off x="3867380" y="4536528"/>
            <a:ext cx="214071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894.jpg"/>
          <p:cNvPicPr>
            <a:picLocks noChangeAspect="1"/>
          </p:cNvPicPr>
          <p:nvPr/>
        </p:nvPicPr>
        <p:blipFill>
          <a:blip r:embed="rId5" cstate="print"/>
          <a:srcRect r="2703" b="8108"/>
          <a:stretch>
            <a:fillRect/>
          </a:stretch>
        </p:blipFill>
        <p:spPr>
          <a:xfrm>
            <a:off x="1785918" y="2143116"/>
            <a:ext cx="1928808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916.jpg"/>
          <p:cNvPicPr>
            <a:picLocks noChangeAspect="1"/>
          </p:cNvPicPr>
          <p:nvPr/>
        </p:nvPicPr>
        <p:blipFill>
          <a:blip r:embed="rId6" cstate="print"/>
          <a:srcRect l="11111" t="12500" b="4166"/>
          <a:stretch>
            <a:fillRect/>
          </a:stretch>
        </p:blipFill>
        <p:spPr>
          <a:xfrm>
            <a:off x="0" y="2357430"/>
            <a:ext cx="234315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909.jpg"/>
          <p:cNvPicPr>
            <a:picLocks noChangeAspect="1"/>
          </p:cNvPicPr>
          <p:nvPr/>
        </p:nvPicPr>
        <p:blipFill>
          <a:blip r:embed="rId7" cstate="print"/>
          <a:srcRect l="15625" t="8203" b="1563"/>
          <a:stretch>
            <a:fillRect/>
          </a:stretch>
        </p:blipFill>
        <p:spPr>
          <a:xfrm>
            <a:off x="2602746" y="4645406"/>
            <a:ext cx="1500198" cy="213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691.JPG"/>
          <p:cNvPicPr>
            <a:picLocks noChangeAspect="1"/>
          </p:cNvPicPr>
          <p:nvPr/>
        </p:nvPicPr>
        <p:blipFill>
          <a:blip r:embed="rId8" cstate="print"/>
          <a:srcRect l="10930" b="4082"/>
          <a:stretch>
            <a:fillRect/>
          </a:stretch>
        </p:blipFill>
        <p:spPr>
          <a:xfrm>
            <a:off x="5143504" y="1000108"/>
            <a:ext cx="173410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title.jpg"/>
          <p:cNvPicPr>
            <a:picLocks noChangeAspect="1"/>
          </p:cNvPicPr>
          <p:nvPr/>
        </p:nvPicPr>
        <p:blipFill>
          <a:blip r:embed="rId9"/>
          <a:srcRect l="7812" t="28447" r="66406" b="25573"/>
          <a:stretch>
            <a:fillRect/>
          </a:stretch>
        </p:blipFill>
        <p:spPr>
          <a:xfrm>
            <a:off x="3357554" y="2143116"/>
            <a:ext cx="2357454" cy="2286016"/>
          </a:xfrm>
          <a:prstGeom prst="ellipse">
            <a:avLst/>
          </a:prstGeom>
        </p:spPr>
      </p:pic>
      <p:pic>
        <p:nvPicPr>
          <p:cNvPr id="15" name="Рисунок 14" descr="title.jpg"/>
          <p:cNvPicPr>
            <a:picLocks noChangeAspect="1"/>
          </p:cNvPicPr>
          <p:nvPr/>
        </p:nvPicPr>
        <p:blipFill>
          <a:blip r:embed="rId9"/>
          <a:srcRect l="36718" t="28447" r="38329" b="25573"/>
          <a:stretch>
            <a:fillRect/>
          </a:stretch>
        </p:blipFill>
        <p:spPr>
          <a:xfrm>
            <a:off x="214282" y="0"/>
            <a:ext cx="2214578" cy="2286016"/>
          </a:xfrm>
          <a:prstGeom prst="ellipse">
            <a:avLst/>
          </a:prstGeom>
        </p:spPr>
      </p:pic>
      <p:pic>
        <p:nvPicPr>
          <p:cNvPr id="16" name="Рисунок 15" descr="title.jpg"/>
          <p:cNvPicPr>
            <a:picLocks noChangeAspect="1"/>
          </p:cNvPicPr>
          <p:nvPr/>
        </p:nvPicPr>
        <p:blipFill>
          <a:blip r:embed="rId9"/>
          <a:srcRect l="65624" t="28447" r="9375" b="25573"/>
          <a:stretch>
            <a:fillRect/>
          </a:stretch>
        </p:blipFill>
        <p:spPr>
          <a:xfrm>
            <a:off x="6215074" y="4571984"/>
            <a:ext cx="2286016" cy="2286016"/>
          </a:xfrm>
          <a:prstGeom prst="ellipse">
            <a:avLst/>
          </a:prstGeom>
        </p:spPr>
      </p:pic>
      <p:pic>
        <p:nvPicPr>
          <p:cNvPr id="18" name="Рисунок 17" descr="IMG_2957.jpg"/>
          <p:cNvPicPr>
            <a:picLocks noChangeAspect="1"/>
          </p:cNvPicPr>
          <p:nvPr/>
        </p:nvPicPr>
        <p:blipFill>
          <a:blip r:embed="rId10" cstate="print"/>
          <a:srcRect l="12766" t="1596"/>
          <a:stretch>
            <a:fillRect/>
          </a:stretch>
        </p:blipFill>
        <p:spPr>
          <a:xfrm>
            <a:off x="1409550" y="4643399"/>
            <a:ext cx="1428760" cy="214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88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8860" y="-33051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4040" y="-368931"/>
            <a:ext cx="3023878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5"/>
    </mc:Choice>
    <mc:Fallback xmlns="">
      <p:transition spd="slow" advTm="16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5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75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2" y="260648"/>
            <a:ext cx="8913765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девиз!!!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3" y="4725144"/>
            <a:ext cx="9036496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CanDown">
              <a:avLst>
                <a:gd name="adj" fmla="val 25280"/>
              </a:avLst>
            </a:prstTxWarp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Здравствует жизнь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3852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1"/>
    </mc:Choice>
    <mc:Fallback xmlns="">
      <p:transition spd="slow" advTm="3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«Ребёнок, испытавший радость творчества даже в самой минимальной степени, становится другим, чем ребёнок подражающий актам других.»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Б.Асафьев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138112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2667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6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19256" cy="5962674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accent2"/>
                </a:solidFill>
                <a:cs typeface="Adobe Hebrew" panose="02040503050201020203" pitchFamily="18" charset="-79"/>
              </a:rPr>
              <a:t>Описание проекта</a:t>
            </a:r>
            <a:r>
              <a:rPr lang="ru-RU" sz="4800" dirty="0" smtClean="0">
                <a:solidFill>
                  <a:schemeClr val="accent2"/>
                </a:solidFill>
                <a:cs typeface="Adobe Hebrew" panose="02040503050201020203" pitchFamily="18" charset="-79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cs typeface="Adobe Hebrew" panose="02040503050201020203" pitchFamily="18" charset="-79"/>
              </a:rPr>
            </a:br>
            <a:r>
              <a:rPr lang="ru-RU" sz="4800" dirty="0">
                <a:solidFill>
                  <a:schemeClr val="accent2"/>
                </a:solidFill>
                <a:cs typeface="Adobe Hebrew" panose="02040503050201020203" pitchFamily="18" charset="-79"/>
              </a:rPr>
              <a:t/>
            </a:r>
            <a:br>
              <a:rPr lang="ru-RU" sz="4800" dirty="0">
                <a:solidFill>
                  <a:schemeClr val="accent2"/>
                </a:solidFill>
                <a:cs typeface="Adobe Hebrew" panose="02040503050201020203" pitchFamily="18" charset="-79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tx2"/>
                </a:solidFill>
              </a:rPr>
              <a:t>С </a:t>
            </a:r>
            <a:r>
              <a:rPr lang="ru-RU" sz="2000" i="1" dirty="0">
                <a:solidFill>
                  <a:schemeClr val="tx2"/>
                </a:solidFill>
              </a:rPr>
              <a:t>каждым годом в домах ребенка увеличивается число детей, лишённых внимания близких и родных. А также есть дети-сироты и дети с ограниченными возможностями в жизни которых тоже мало тепла. Наш проект не только поможет поднять настроение и раскрасить одинокие будни деток, но и позволит ребятам раскрыть себя и почувствовать себя частью очень большого и доброго дела.  ​Проект направлен на обучение детей различным видам творчества, обычными студентами-добровольцами. Обучение не формализованное, как  в школах искусств, а как будто ты общаешься со своими друзьями. Студенты поделятся с детьми своими знаниями, умениями  и навыками в различных сферах творческой деятельности. Тем самым позволят детям раскрыть в себе новые таланты. </a:t>
            </a: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47" y="4102518"/>
            <a:ext cx="9525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44624"/>
            <a:ext cx="7772400" cy="1470025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/>
                </a:solidFill>
              </a:rPr>
              <a:t>Цель проекта</a:t>
            </a:r>
            <a:endParaRPr lang="ru-RU" b="1" i="1" u="sng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70460"/>
              </p:ext>
            </p:extLst>
          </p:nvPr>
        </p:nvGraphicFramePr>
        <p:xfrm>
          <a:off x="179512" y="1772816"/>
          <a:ext cx="6696744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6744"/>
              </a:tblGrid>
              <a:tr h="435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​</a:t>
                      </a:r>
                      <a:r>
                        <a:rPr lang="ru-RU" sz="2400" dirty="0">
                          <a:effectLst/>
                        </a:rPr>
                        <a:t>Целью проекта является формирование у детей интереса к различным видам творчества с помощью проведения мастер-классов. Главная фишка проекта в том, чтобы рассказать и показать детям из Дома Ребенка всё что умеют добровольцы желающие принять участие в проекте. Создать небольшие кружки по творческим направлениям, позволять детям познавать новое и в дальнейшем раскрывать в ребенке внутренние таланты. Все занятия с детьми будут проходить в непринуждённой, творческой обстановке.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000375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" y="404664"/>
            <a:ext cx="13335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20103"/>
            <a:ext cx="1543050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17" y="3492044"/>
            <a:ext cx="1628775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31137"/>
            <a:ext cx="952500" cy="95250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-315416"/>
            <a:ext cx="302387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1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колледж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2336</TotalTime>
  <Words>261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Adobe Hebrew</vt:lpstr>
      <vt:lpstr>Arial</vt:lpstr>
      <vt:lpstr>Calibri</vt:lpstr>
      <vt:lpstr>Matura MT Script Capitals</vt:lpstr>
      <vt:lpstr>Times New Roman</vt:lpstr>
      <vt:lpstr>колледж</vt:lpstr>
      <vt:lpstr>Проект о помощи детям : «ПОДЕЛИСЬ КАПЕЛЬКОЙ ДОБРА» ГБПОУ «Сочинский медицинский колледж»  министерства здравоохранения Краснодарского края совместно с Сочинским местным отделением Всероссийского общественного движения Волонтёры-медики  2018 год Проект представляет: Кочконян Мэри Оганесовна 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«Ребёнок, испытавший радость творчества даже в самой минимальной степени, становится другим, чем ребёнок подражающий актам других.» Б.Асафьев</vt:lpstr>
      <vt:lpstr>Описание проекта   С каждым годом в домах ребенка увеличивается число детей, лишённых внимания близких и родных. А также есть дети-сироты и дети с ограниченными возможностями в жизни которых тоже мало тепла. Наш проект не только поможет поднять настроение и раскрасить одинокие будни деток, но и позволит ребятам раскрыть себя и почувствовать себя частью очень большого и доброго дела.  ​Проект направлен на обучение детей различным видам творчества, обычными студентами-добровольцами. Обучение не формализованное, как  в школах искусств, а как будто ты общаешься со своими друзьями. Студенты поделятся с детьми своими знаниями, умениями  и навыками в различных сферах творческой деятельности. Тем самым позволят детям раскрыть в себе новые таланты. </vt:lpstr>
      <vt:lpstr>Цель проекта</vt:lpstr>
      <vt:lpstr>Творческий подход к детям может решить ряд задач, а именно: развить самостоятельное мышление, воображение, речь, поможет установить доверительные отношения между ребенком и взрослыми, позволит ребятам свободно общаться друг с другом, проявлять критичность и самокритичность, свободно выражать своё мнение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7004M</dc:creator>
  <cp:lastModifiedBy>111</cp:lastModifiedBy>
  <cp:revision>331</cp:revision>
  <dcterms:created xsi:type="dcterms:W3CDTF">2012-11-19T11:52:50Z</dcterms:created>
  <dcterms:modified xsi:type="dcterms:W3CDTF">2018-06-28T11:46:23Z</dcterms:modified>
</cp:coreProperties>
</file>