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94" r:id="rId3"/>
    <p:sldId id="295" r:id="rId4"/>
    <p:sldId id="269" r:id="rId5"/>
    <p:sldId id="296" r:id="rId6"/>
    <p:sldId id="297" r:id="rId7"/>
    <p:sldId id="298" r:id="rId8"/>
    <p:sldId id="299" r:id="rId9"/>
    <p:sldId id="300" r:id="rId10"/>
    <p:sldId id="281" r:id="rId11"/>
    <p:sldId id="289" r:id="rId12"/>
    <p:sldId id="282" r:id="rId13"/>
    <p:sldId id="284" r:id="rId14"/>
    <p:sldId id="305" r:id="rId15"/>
    <p:sldId id="287" r:id="rId16"/>
    <p:sldId id="288" r:id="rId17"/>
    <p:sldId id="274" r:id="rId18"/>
    <p:sldId id="304" r:id="rId19"/>
    <p:sldId id="291" r:id="rId20"/>
    <p:sldId id="302" r:id="rId21"/>
    <p:sldId id="303" r:id="rId22"/>
    <p:sldId id="301" r:id="rId23"/>
    <p:sldId id="259" r:id="rId24"/>
    <p:sldId id="29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>
        <p:scale>
          <a:sx n="44" d="100"/>
          <a:sy n="44" d="100"/>
        </p:scale>
        <p:origin x="-1194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C81DF-A29A-4F3F-AC46-A1683594F069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FC059-AD32-4915-88A1-0E065A6C8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49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49752"/>
            <a:ext cx="886217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GBenguiat Cyr-Bold" panose="020B05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Экологический  проект </a:t>
            </a:r>
          </a:p>
          <a:p>
            <a:pPr algn="ctr"/>
            <a:r>
              <a:rPr lang="ru-RU" sz="5400" b="1" dirty="0" smtClean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GBenguiat Cyr-Bold" panose="020B05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«Помогай вместе с нами»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19164" y="4579748"/>
            <a:ext cx="49265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МБОУ СШ №9 с углубленным изучением отдельных предметов</a:t>
            </a:r>
          </a:p>
          <a:p>
            <a:pPr algn="ctr"/>
            <a:r>
              <a:rPr lang="ru-RU" sz="2800" dirty="0" smtClean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 г. Павлово </a:t>
            </a:r>
          </a:p>
          <a:p>
            <a:pPr algn="ctr"/>
            <a:r>
              <a:rPr lang="ru-RU" sz="2800" dirty="0" smtClean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Нижегородской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5028" y="410546"/>
            <a:ext cx="8199300" cy="77628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Экологические     урок и в 7  -  9классах</a:t>
            </a:r>
            <a:r>
              <a:rPr lang="ru-RU" sz="3600" b="1" dirty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600" b="1" dirty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b="1" dirty="0" smtClean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«Наше  богатство»</a:t>
            </a:r>
            <a:endParaRPr lang="ru-RU" sz="3600" b="1" dirty="0">
              <a:ln w="18000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E:\Эколидер Дерябина\урок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368" y="3027222"/>
            <a:ext cx="3868737" cy="29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проект\SAM_26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80" y="377561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проект\SAM_25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3" y="808475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8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Эко – игра  «Мы против мусора!»</a:t>
            </a:r>
            <a:endParaRPr lang="ru-RU" sz="36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8" name="Picture 4" descr="F:\проект\t-eAu3V83C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543969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проект\YPTrI17WQ4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37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5027" y="541174"/>
            <a:ext cx="8199300" cy="77628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Экологический     урок – игра</a:t>
            </a:r>
            <a:br>
              <a:rPr lang="ru-RU" sz="4000" b="1" dirty="0" smtClean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 smtClean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«Как вода влияет на  здоровье человека»</a:t>
            </a:r>
            <a:r>
              <a:rPr lang="ru-RU" sz="4000" b="1" dirty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4000" b="1" dirty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4000" b="1" dirty="0">
              <a:ln w="18000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E:\Эколидер Дерябина\Урок игра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48" y="1228601"/>
            <a:ext cx="3513115" cy="2634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Эколидер Дерябина\Игра -урок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236" y="3956448"/>
            <a:ext cx="3690193" cy="2767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проект\SAM_26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50" y="1220193"/>
            <a:ext cx="3434799" cy="257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71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3615" y="1045029"/>
            <a:ext cx="8216770" cy="55235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Экологические </a:t>
            </a:r>
            <a:r>
              <a:rPr lang="ru-RU" sz="4000" b="1" dirty="0" smtClean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 конкурс  проектов</a:t>
            </a:r>
            <a:br>
              <a:rPr lang="ru-RU" sz="4000" b="1" dirty="0" smtClean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 smtClean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b="1" dirty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4000" b="1" dirty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4000" b="1" dirty="0">
              <a:ln w="18000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E:\Эколидер Дерябина\Проект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99" y="1860082"/>
            <a:ext cx="3868737" cy="3220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Эколидер Дерябина\Проеккт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764836"/>
            <a:ext cx="3887788" cy="3165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83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Фестиваль  песни  </a:t>
            </a:r>
            <a:b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«Мы спасем нашу Землю»</a:t>
            </a:r>
            <a:endParaRPr lang="ru-RU" sz="36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F:\проект\SAM_26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36" y="1760198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проект\SAM_26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864" y="3305969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475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Конкурс  </a:t>
            </a:r>
            <a:r>
              <a:rPr lang="ru-RU" sz="3600" b="1" dirty="0" smtClean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  рисунков и плакатов </a:t>
            </a:r>
            <a:br>
              <a:rPr lang="ru-RU" sz="3600" b="1" dirty="0" smtClean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b="1" dirty="0" smtClean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«Вода -это жизнь!»</a:t>
            </a:r>
            <a:endParaRPr lang="ru-RU" sz="3600" b="1" dirty="0">
              <a:ln w="18000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5" descr="C:\Users\Home\Desktop\отчет экоурок\фото школы\SAM_2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183" y="4240201"/>
            <a:ext cx="3223304" cy="2417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проект\SAM_262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479" y="1822722"/>
            <a:ext cx="3102007" cy="2326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проект\SAM_25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3" y="1507815"/>
            <a:ext cx="3437909" cy="2578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проект\SAM_25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3" y="4149227"/>
            <a:ext cx="3344604" cy="2508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29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288940"/>
            <a:ext cx="8938727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Зеленая акция «Мы за чистые водоемы!»</a:t>
            </a:r>
            <a:r>
              <a:rPr lang="ru-RU" sz="3600" b="1" dirty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600" b="1" dirty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600" dirty="0"/>
          </a:p>
        </p:txBody>
      </p:sp>
      <p:pic>
        <p:nvPicPr>
          <p:cNvPr id="5122" name="Picture 2" descr="E:\Эколидер Дерябина\уборка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811" y="4182525"/>
            <a:ext cx="3886200" cy="2185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Эколидер Дерябина\листовки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24" y="4200623"/>
            <a:ext cx="3886200" cy="2185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Эколидер Дерябина\озер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024" y="1038601"/>
            <a:ext cx="3868737" cy="2176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82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288940"/>
            <a:ext cx="8938727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Зеленая акция «Мы за чистые водоемы!»</a:t>
            </a:r>
            <a:r>
              <a:rPr lang="ru-RU" sz="3600" b="1" dirty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600" b="1" dirty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600" dirty="0"/>
          </a:p>
        </p:txBody>
      </p:sp>
      <p:pic>
        <p:nvPicPr>
          <p:cNvPr id="4098" name="Picture 2" descr="E:\Эколидер Дерябина\уборка водоема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84" y="1266111"/>
            <a:ext cx="3886200" cy="2185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Эколидер Дерябина\уборка водоема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85" y="1993576"/>
            <a:ext cx="2447627" cy="4351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Эколидер Дерябина\уборка водоема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7" y="4337569"/>
            <a:ext cx="3974840" cy="2235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16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  </a:t>
            </a:r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 Акции «Сирень Победы» , </a:t>
            </a:r>
            <a:br>
              <a:rPr lang="ru-RU" sz="36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«Одень город в зеленый наряд»</a:t>
            </a:r>
            <a:endParaRPr lang="ru-RU" sz="36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9" name="Picture 3" descr="E:\фото к выступлению\SAM_277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64" y="1173683"/>
            <a:ext cx="1891145" cy="3362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фото к выступлению\SAM_27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192" y="4337368"/>
            <a:ext cx="2400299" cy="2400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фото к выступлению\SAM_27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394" y="4344280"/>
            <a:ext cx="2436668" cy="2436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фото к выступлению\SAM_07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7" y="1579737"/>
            <a:ext cx="2549929" cy="2549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фото к выступлению\Посадки Сирени. Землянки Дмитри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255" y="1579737"/>
            <a:ext cx="2524471" cy="2524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70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130" y="116632"/>
            <a:ext cx="8229600" cy="576064"/>
          </a:xfrm>
          <a:prstGeom prst="round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Операция «Зеленый парк»</a:t>
            </a:r>
            <a:endParaRPr lang="ru-RU" sz="36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18" y="797133"/>
            <a:ext cx="3687788" cy="2766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Home\Desktop\101PHOTO\SAM_1476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6"/>
          <a:stretch/>
        </p:blipFill>
        <p:spPr bwMode="auto">
          <a:xfrm>
            <a:off x="309558" y="872635"/>
            <a:ext cx="4118426" cy="2691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ome\Desktop\101PHOTO\SAM_14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2"/>
          <a:stretch/>
        </p:blipFill>
        <p:spPr bwMode="auto">
          <a:xfrm>
            <a:off x="439902" y="3926385"/>
            <a:ext cx="3844066" cy="2590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Home\Desktop\101PHOTO\SAM_14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4"/>
          <a:stretch/>
        </p:blipFill>
        <p:spPr bwMode="auto">
          <a:xfrm>
            <a:off x="4572000" y="3926385"/>
            <a:ext cx="4074683" cy="2704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52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850106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Monotype Corsiva" pitchFamily="66" charset="0"/>
              </a:rPr>
              <a:t>Сведения о проекте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5184576"/>
          </a:xfrm>
          <a:prstGeom prst="roundRect">
            <a:avLst>
              <a:gd name="adj" fmla="val 5747"/>
            </a:avLst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Образовательное учреждение: 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средняя школа №9 с углубленным изучением  отдельных предметов г. Павлово»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Название проекта: 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«Помогай вместе с нами»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Основная идея проекта: 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Мотивация учащихся на совершение добрых поступков,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помощь природе.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Девиз проекта: 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От добрых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мыслей к добрым делам»   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Территория на которой реализуется проект: 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СШ№9 с углубленным изучением  отдельных предметов г. Павлово»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Сроки проекта: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октябрь 2017 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май 2018 года 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45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131" y="258013"/>
            <a:ext cx="8686800" cy="1143000"/>
          </a:xfrm>
          <a:noFill/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Всероссийская акция «Сделаем вместе!»</a:t>
            </a:r>
            <a:endParaRPr lang="ru-RU" sz="36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3746" y="4499865"/>
            <a:ext cx="28437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Победитель и участники Всероссийского конкурса «Сделаем вместе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!»,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2017-2018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pic>
        <p:nvPicPr>
          <p:cNvPr id="15" name="Picture 3" descr="E:\фото к выступлению\SAM_3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46" y="1550684"/>
            <a:ext cx="2679208" cy="2679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Объект 5"/>
          <p:cNvPicPr>
            <a:picLocks noGrp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126232" y="1550685"/>
            <a:ext cx="2735243" cy="2289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Объект 4"/>
          <p:cNvPicPr>
            <a:picLocks noGrp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126231" y="4005121"/>
            <a:ext cx="2810294" cy="2651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665" y="-80676"/>
            <a:ext cx="1425809" cy="1631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C:\Documents and Settings\история\Рабочий стол\НИРО\пнпо 23.06.17 (3)\Грошкова Эколидер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23" y="1417638"/>
            <a:ext cx="1221363" cy="2235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Documents and Settings\история\Рабочий стол\НИРО\пнпо 23.06.17 (3)\Грошкова Экоплака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886" y="1389832"/>
            <a:ext cx="1236557" cy="22629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Documents and Settings\история\Рабочий стол\НИРО\грамоты 2018-2019\Землянкин Наши герои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438" y="3840481"/>
            <a:ext cx="1558895" cy="285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46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4366" y="274637"/>
            <a:ext cx="4322618" cy="2599191"/>
          </a:xfrm>
          <a:noFill/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  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Областной конкурс «Помогай вместе с нами!»</a:t>
            </a:r>
            <a:endParaRPr lang="ru-RU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075" name="Picture 3" descr="C:\Documents and Settings\история\Рабочий стол\волонтерство\Вараксин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99" y="1080181"/>
            <a:ext cx="1485251" cy="2802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Documents and Settings\история\Рабочий стол\волонтерство\Вараскина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7" y="3918857"/>
            <a:ext cx="2531234" cy="2366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история\Рабочий стол\волонтерство\Викторов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260" y="742726"/>
            <a:ext cx="1579418" cy="2980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Documents and Settings\история\Рабочий стол\волонтерство\Викторова Полина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71790"/>
            <a:ext cx="2456808" cy="2310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14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E:\фото к выступлению\SAM_35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47" y="3549853"/>
            <a:ext cx="3166831" cy="3166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фото к выступлению\SAM_35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4" y="3549852"/>
            <a:ext cx="3130703" cy="3130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фото к выступлению\Землянки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6" y="80250"/>
            <a:ext cx="1773403" cy="3245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фото к выступлению\YNriF3Nrh7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11" y="80250"/>
            <a:ext cx="1784679" cy="3172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фото к выступлению\Экологический проек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036" y="92164"/>
            <a:ext cx="1666226" cy="3160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Эколидер Дерябина\грамота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082" y="3549852"/>
            <a:ext cx="1640609" cy="314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2"/>
          <p:cNvSpPr txBox="1">
            <a:spLocks/>
          </p:cNvSpPr>
          <p:nvPr/>
        </p:nvSpPr>
        <p:spPr>
          <a:xfrm>
            <a:off x="0" y="315884"/>
            <a:ext cx="3757353" cy="2355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Районный конкурс  экологических  проектов </a:t>
            </a:r>
            <a:br>
              <a:rPr lang="ru-RU" sz="3600" b="1" dirty="0" smtClean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b="1" dirty="0" smtClean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«Нам не все равно!»</a:t>
            </a:r>
            <a:endParaRPr lang="ru-RU" sz="3600" b="1" dirty="0">
              <a:ln w="18000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87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subTitle" idx="1"/>
          </p:nvPr>
        </p:nvSpPr>
        <p:spPr>
          <a:xfrm>
            <a:off x="1143000" y="1847461"/>
            <a:ext cx="6858000" cy="34103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Давайте творить добро, защищать нашу планету!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943" y="92752"/>
            <a:ext cx="1520972" cy="13051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Home\Desktop\отчет экоурок\keychain_doit-together_p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673" y="4437111"/>
            <a:ext cx="2896734" cy="19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98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90000"/>
              </a:lnSpc>
              <a:buFontTx/>
              <a:buNone/>
            </a:pPr>
            <a:endParaRPr lang="ru-RU" altLang="ru-RU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</a:t>
            </a:r>
            <a:r>
              <a:rPr lang="ru-RU" alt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ru-RU" altLang="ru-RU" sz="4000" b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5400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Впереди у нас много дел и всевозможных проектов, которые нужно реализовать.</a:t>
            </a:r>
            <a:br>
              <a:rPr lang="ru-RU" altLang="ru-RU" sz="5400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altLang="ru-RU" sz="5400" dirty="0">
              <a:ln w="19050">
                <a:solidFill>
                  <a:schemeClr val="accent2">
                    <a:lumMod val="50000"/>
                  </a:schemeClr>
                </a:solidFill>
              </a:ln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Вставай и идем!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Займи свое место в будущем </a:t>
            </a:r>
            <a:r>
              <a:rPr lang="ru-RU" alt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en-US" alt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alt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21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720080"/>
          </a:xfrm>
          <a:prstGeom prst="round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Monotype Corsiva" panose="03010101010201010101" pitchFamily="66" charset="0"/>
              </a:rPr>
              <a:t>Сведения о проекте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951" y="821094"/>
            <a:ext cx="8724529" cy="5776258"/>
          </a:xfrm>
          <a:prstGeom prst="roundRect">
            <a:avLst>
              <a:gd name="adj" fmla="val 5747"/>
            </a:avLst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показать</a:t>
            </a: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что природа и человек – это единое целое и воспитать заботливое бережное отношение к природе как источнику красоты и доброты.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проекта: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творческой и общественной активности, способности к самопознанию и самореализации через приобщение к основам </a:t>
            </a: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экологического 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воспитания.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Способствование расширению мотивации к здоровому образу жизни через организацию досуга.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Способствовать экологически грамотному, безопасному для природы и собственного здоровья поведению.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Воспитание бережного отношения к растениям, животным, ко всему окружающему.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Привлечение граждан к сохранению природных богатств страны, развитие экологической </a:t>
            </a: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ответственности всех слоев обществ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ормирование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гражданской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инициативы учащихся в рамках реализации проекта;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социальную активность молодежи через пропаганду идей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волонтерства;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 на все возрастные группы учащихся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школы, учителей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родителей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58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2756" y="0"/>
            <a:ext cx="7886700" cy="1325563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b="1" dirty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Давайте знакомиться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54759" y="1593911"/>
            <a:ext cx="43496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Мы  члены  волонтерского отряда «Открытая ладонь» МБОУ СШ№9 с углубленным изучением отдельных предметов города Павлово Нижегородской области.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97354" y="4081152"/>
            <a:ext cx="41070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Наш  руководитель </a:t>
            </a:r>
            <a:r>
              <a:rPr lang="ru-RU" sz="3600" b="1" dirty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600" b="1" dirty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b="1" dirty="0">
                <a:ln w="18000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(куратор)</a:t>
            </a:r>
          </a:p>
        </p:txBody>
      </p:sp>
      <p:sp>
        <p:nvSpPr>
          <p:cNvPr id="11" name="Объект 4"/>
          <p:cNvSpPr txBox="1">
            <a:spLocks/>
          </p:cNvSpPr>
          <p:nvPr/>
        </p:nvSpPr>
        <p:spPr>
          <a:xfrm>
            <a:off x="4830557" y="5328133"/>
            <a:ext cx="3440688" cy="1377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Орлова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Зухра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Айдимировна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, учитель истории и обществознания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5" name="Picture 3" descr="C:\Users\Home\Desktop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17" y="4474121"/>
            <a:ext cx="2986793" cy="2151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415455"/>
            <a:ext cx="3868738" cy="2901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10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Команда проекта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45114" y="980728"/>
            <a:ext cx="8208912" cy="1152127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Инициативная группа «Поиск»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Задачи группы: обдумывание идеи проекта, его социальной роли,  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           распределение обязанностей в проекте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13087" y="5670252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Monotype Corsiva" pitchFamily="66" charset="0"/>
              </a:rPr>
              <a:t>Викторова Полина,</a:t>
            </a:r>
          </a:p>
          <a:p>
            <a:pPr algn="ctr"/>
            <a:r>
              <a:rPr lang="ru-RU" b="1" dirty="0" smtClean="0">
                <a:latin typeface="Monotype Corsiva" pitchFamily="66" charset="0"/>
              </a:rPr>
              <a:t> 11 класс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6144" y="5965856"/>
            <a:ext cx="2081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latin typeface="Monotype Corsiva" pitchFamily="66" charset="0"/>
              </a:rPr>
              <a:t>Вараксина</a:t>
            </a:r>
            <a:r>
              <a:rPr lang="ru-RU" b="1" i="1" dirty="0" smtClean="0">
                <a:latin typeface="Monotype Corsiva" pitchFamily="66" charset="0"/>
              </a:rPr>
              <a:t>  Мария </a:t>
            </a:r>
          </a:p>
          <a:p>
            <a:pPr algn="ctr"/>
            <a:r>
              <a:rPr lang="ru-RU" b="1" i="1" dirty="0" smtClean="0">
                <a:latin typeface="Monotype Corsiva" pitchFamily="66" charset="0"/>
              </a:rPr>
              <a:t>11 класс</a:t>
            </a:r>
            <a:endParaRPr lang="ru-RU" b="1" i="1" dirty="0">
              <a:latin typeface="Monotype Corsiva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69846" y="5660059"/>
            <a:ext cx="22025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latin typeface="Monotype Corsiva" pitchFamily="66" charset="0"/>
              </a:rPr>
              <a:t>Есиповская</a:t>
            </a:r>
            <a:r>
              <a:rPr lang="ru-RU" b="1" i="1" dirty="0" smtClean="0">
                <a:latin typeface="Monotype Corsiva" pitchFamily="66" charset="0"/>
              </a:rPr>
              <a:t> Елизавета, 11класс</a:t>
            </a:r>
            <a:endParaRPr lang="ru-RU" b="1" i="1" dirty="0">
              <a:latin typeface="Monotype Corsiva" pitchFamily="66" charset="0"/>
            </a:endParaRPr>
          </a:p>
        </p:txBody>
      </p:sp>
      <p:sp>
        <p:nvSpPr>
          <p:cNvPr id="3" name="AutoShape 2" descr="https://pp.userapi.com/c630823/v630823321/27dac/5On-OjlQ1G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3" descr="C:\Documents and Settings\история\Рабочий стол\EoeqNk1sd3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13" y="2626956"/>
            <a:ext cx="2069821" cy="2669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C:\Users\Home\Desktop\5LJpx94XEVI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0" t="6957" r="16222" b="25952"/>
          <a:stretch/>
        </p:blipFill>
        <p:spPr bwMode="auto">
          <a:xfrm>
            <a:off x="460375" y="2532838"/>
            <a:ext cx="2251745" cy="3416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:\Users\Home\Desktop\JXsQafub1-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5" t="4540" r="33998"/>
          <a:stretch/>
        </p:blipFill>
        <p:spPr bwMode="auto">
          <a:xfrm>
            <a:off x="3336492" y="2253324"/>
            <a:ext cx="2064827" cy="3416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33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Команда проекта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544" y="1268761"/>
            <a:ext cx="8208912" cy="1224135"/>
          </a:xfrm>
          <a:prstGeom prst="round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Инициативная группа «Волонтеры»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Задачи: организация уроков экологии, эко – игр, общешкольных мероприятий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56764" y="6012629"/>
            <a:ext cx="2501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Monotype Corsiva" pitchFamily="66" charset="0"/>
              </a:rPr>
              <a:t>Дерябина Екатерина, </a:t>
            </a:r>
          </a:p>
          <a:p>
            <a:pPr algn="ctr"/>
            <a:r>
              <a:rPr lang="ru-RU" b="1" i="1" dirty="0" smtClean="0">
                <a:latin typeface="Monotype Corsiva" pitchFamily="66" charset="0"/>
              </a:rPr>
              <a:t>9 класс</a:t>
            </a:r>
            <a:endParaRPr lang="ru-RU" b="1" i="1" dirty="0"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6099339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Monotype Corsiva" pitchFamily="66" charset="0"/>
              </a:rPr>
              <a:t>Малешов</a:t>
            </a:r>
            <a:r>
              <a:rPr lang="ru-RU" b="1" dirty="0" smtClean="0">
                <a:latin typeface="Monotype Corsiva" pitchFamily="66" charset="0"/>
              </a:rPr>
              <a:t>  Дмитрий, </a:t>
            </a:r>
          </a:p>
          <a:p>
            <a:pPr algn="ctr"/>
            <a:r>
              <a:rPr lang="ru-RU" b="1" dirty="0" smtClean="0">
                <a:latin typeface="Monotype Corsiva" pitchFamily="66" charset="0"/>
              </a:rPr>
              <a:t>10 класс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46843" y="6008854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Monotype Corsiva" pitchFamily="66" charset="0"/>
              </a:rPr>
              <a:t>Куликова Анастасия </a:t>
            </a:r>
          </a:p>
          <a:p>
            <a:pPr algn="ctr"/>
            <a:r>
              <a:rPr lang="ru-RU" b="1" i="1" dirty="0" smtClean="0">
                <a:latin typeface="Monotype Corsiva" pitchFamily="66" charset="0"/>
              </a:rPr>
              <a:t>9 класс</a:t>
            </a:r>
            <a:endParaRPr lang="ru-RU" b="1" i="1" dirty="0">
              <a:latin typeface="Monotype Corsiva" pitchFamily="66" charset="0"/>
            </a:endParaRPr>
          </a:p>
        </p:txBody>
      </p:sp>
      <p:pic>
        <p:nvPicPr>
          <p:cNvPr id="7" name="Picture 2" descr="F:\волонтером быть здорово 2\фото\Куликов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92785"/>
            <a:ext cx="2406283" cy="3606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волонтером быть здорово 2\фото\Малеш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7"/>
            <a:ext cx="2456345" cy="3515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Home\Desktop\bAYNRAw4IK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764" y="2607535"/>
            <a:ext cx="2176143" cy="3286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26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Команда проекта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6232" y="1268761"/>
            <a:ext cx="8208912" cy="1224135"/>
          </a:xfrm>
          <a:prstGeom prst="round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Инициативная группа «Делай как мы»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Задачи: организация акций:  «Зеленый патруль», «Чистый парк», «Оденем город в зелень», «Мы за чистые водоемы», «Сдай макулатуру – спаси дерево»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0328" y="6119431"/>
            <a:ext cx="2350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latin typeface="Monotype Corsiva" pitchFamily="66" charset="0"/>
              </a:rPr>
              <a:t>Землянкие</a:t>
            </a:r>
            <a:r>
              <a:rPr lang="ru-RU" b="1" i="1" dirty="0" smtClean="0">
                <a:latin typeface="Monotype Corsiva" pitchFamily="66" charset="0"/>
              </a:rPr>
              <a:t> Дмитрий, </a:t>
            </a:r>
          </a:p>
          <a:p>
            <a:pPr algn="ctr"/>
            <a:r>
              <a:rPr lang="ru-RU" b="1" i="1" dirty="0" smtClean="0">
                <a:latin typeface="Monotype Corsiva" pitchFamily="66" charset="0"/>
              </a:rPr>
              <a:t>8 В класс</a:t>
            </a:r>
            <a:endParaRPr lang="ru-RU" b="1" i="1" dirty="0">
              <a:latin typeface="Monotype Corsiva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97959" y="6042017"/>
            <a:ext cx="2071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Monotype Corsiva" pitchFamily="66" charset="0"/>
              </a:rPr>
              <a:t>Тараненко Антон </a:t>
            </a:r>
          </a:p>
          <a:p>
            <a:pPr algn="ctr"/>
            <a:r>
              <a:rPr lang="ru-RU" b="1" i="1" dirty="0" smtClean="0">
                <a:latin typeface="Monotype Corsiva" pitchFamily="66" charset="0"/>
              </a:rPr>
              <a:t>10 класс</a:t>
            </a:r>
            <a:endParaRPr lang="ru-RU" b="1" i="1" dirty="0">
              <a:latin typeface="Monotype Corsiva" pitchFamily="66" charset="0"/>
            </a:endParaRPr>
          </a:p>
        </p:txBody>
      </p:sp>
      <p:pic>
        <p:nvPicPr>
          <p:cNvPr id="13" name="Picture 2" descr="C:\Users\Home\Desktop\image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1335" r="18619"/>
          <a:stretch/>
        </p:blipFill>
        <p:spPr bwMode="auto">
          <a:xfrm>
            <a:off x="409064" y="2780969"/>
            <a:ext cx="2029649" cy="3372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571171" y="6115211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Monotype Corsiva" pitchFamily="66" charset="0"/>
              </a:rPr>
              <a:t>Гусева  Елена, </a:t>
            </a:r>
          </a:p>
          <a:p>
            <a:pPr algn="ctr"/>
            <a:r>
              <a:rPr lang="ru-RU" b="1" i="1" dirty="0" smtClean="0">
                <a:latin typeface="Monotype Corsiva" pitchFamily="66" charset="0"/>
              </a:rPr>
              <a:t>10 класс</a:t>
            </a:r>
            <a:endParaRPr lang="ru-RU" b="1" i="1" dirty="0">
              <a:latin typeface="Monotype Corsiva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97705" y="6153360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Monotype Corsiva" pitchFamily="66" charset="0"/>
              </a:rPr>
              <a:t>Лисина Екатерина </a:t>
            </a:r>
          </a:p>
          <a:p>
            <a:pPr algn="ctr"/>
            <a:r>
              <a:rPr lang="ru-RU" b="1" i="1" dirty="0" smtClean="0">
                <a:latin typeface="Monotype Corsiva" pitchFamily="66" charset="0"/>
              </a:rPr>
              <a:t>10 класс</a:t>
            </a:r>
            <a:endParaRPr lang="ru-RU" b="1" i="1" dirty="0">
              <a:latin typeface="Monotype Corsiva" pitchFamily="66" charset="0"/>
            </a:endParaRPr>
          </a:p>
        </p:txBody>
      </p:sp>
      <p:pic>
        <p:nvPicPr>
          <p:cNvPr id="9" name="Picture 3" descr="F:\волонтером быть здорово 2\фото\Лисин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252" y="2827415"/>
            <a:ext cx="2211137" cy="3325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:\волонтером быть здорово 2\фото\Тараненк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63" y="2847741"/>
            <a:ext cx="1890137" cy="3194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C:\Users\Home\Desktop\imag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2" t="26018" r="14698" b="9560"/>
          <a:stretch/>
        </p:blipFill>
        <p:spPr bwMode="auto">
          <a:xfrm>
            <a:off x="2794823" y="2780970"/>
            <a:ext cx="1656959" cy="336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47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Команда проекта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1268761"/>
            <a:ext cx="8208912" cy="1224135"/>
          </a:xfrm>
          <a:prstGeom prst="round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Инициативная группа «От конкурса к конкурсу»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Задачи: организация конкурсов рисунков, фотоконкурсов, выставок, фестивалей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8495" y="6125363"/>
            <a:ext cx="8251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latin typeface="Monotype Corsiva" pitchFamily="66" charset="0"/>
              </a:rPr>
              <a:t>Чалова</a:t>
            </a:r>
            <a:r>
              <a:rPr lang="ru-RU" b="1" i="1" dirty="0" smtClean="0">
                <a:latin typeface="Monotype Corsiva" pitchFamily="66" charset="0"/>
              </a:rPr>
              <a:t> Карина </a:t>
            </a:r>
            <a:r>
              <a:rPr lang="ru-RU" b="1" i="1" dirty="0">
                <a:latin typeface="Monotype Corsiva" pitchFamily="66" charset="0"/>
              </a:rPr>
              <a:t> </a:t>
            </a:r>
            <a:r>
              <a:rPr lang="ru-RU" b="1" i="1" dirty="0" smtClean="0">
                <a:latin typeface="Monotype Corsiva" pitchFamily="66" charset="0"/>
              </a:rPr>
              <a:t>и </a:t>
            </a:r>
            <a:r>
              <a:rPr lang="ru-RU" b="1" i="1" dirty="0">
                <a:latin typeface="Monotype Corsiva" pitchFamily="66" charset="0"/>
              </a:rPr>
              <a:t> </a:t>
            </a:r>
            <a:r>
              <a:rPr lang="ru-RU" b="1" i="1" dirty="0" smtClean="0">
                <a:latin typeface="Monotype Corsiva" pitchFamily="66" charset="0"/>
              </a:rPr>
              <a:t>Юрина  </a:t>
            </a:r>
            <a:r>
              <a:rPr lang="ru-RU" b="1" i="1" dirty="0" smtClean="0">
                <a:latin typeface="Monotype Corsiva" pitchFamily="66" charset="0"/>
              </a:rPr>
              <a:t>Карина</a:t>
            </a:r>
            <a:endParaRPr lang="ru-RU" b="1" i="1" dirty="0" smtClean="0">
              <a:latin typeface="Monotype Corsiva" pitchFamily="66" charset="0"/>
            </a:endParaRPr>
          </a:p>
          <a:p>
            <a:pPr algn="ctr"/>
            <a:r>
              <a:rPr lang="ru-RU" b="1" i="1" dirty="0" err="1" smtClean="0">
                <a:latin typeface="Monotype Corsiva" pitchFamily="66" charset="0"/>
              </a:rPr>
              <a:t>Шалина</a:t>
            </a:r>
            <a:r>
              <a:rPr lang="ru-RU" b="1" i="1" dirty="0" smtClean="0">
                <a:latin typeface="Monotype Corsiva" pitchFamily="66" charset="0"/>
              </a:rPr>
              <a:t> Полина </a:t>
            </a:r>
            <a:r>
              <a:rPr lang="ru-RU" b="1" i="1" dirty="0">
                <a:latin typeface="Monotype Corsiva" pitchFamily="66" charset="0"/>
              </a:rPr>
              <a:t> </a:t>
            </a:r>
            <a:r>
              <a:rPr lang="ru-RU" b="1" i="1" dirty="0" smtClean="0">
                <a:latin typeface="Monotype Corsiva" pitchFamily="66" charset="0"/>
              </a:rPr>
              <a:t>и </a:t>
            </a:r>
            <a:r>
              <a:rPr lang="ru-RU" b="1" i="1" dirty="0" err="1" smtClean="0">
                <a:latin typeface="Monotype Corsiva" pitchFamily="66" charset="0"/>
              </a:rPr>
              <a:t>Миливанова</a:t>
            </a:r>
            <a:r>
              <a:rPr lang="ru-RU" b="1" i="1" dirty="0" smtClean="0">
                <a:latin typeface="Monotype Corsiva" pitchFamily="66" charset="0"/>
              </a:rPr>
              <a:t> Екатерина 10 класс</a:t>
            </a:r>
            <a:endParaRPr lang="ru-RU" b="1" i="1" dirty="0">
              <a:latin typeface="Monotype Corsiva" pitchFamily="66" charset="0"/>
            </a:endParaRPr>
          </a:p>
        </p:txBody>
      </p:sp>
      <p:pic>
        <p:nvPicPr>
          <p:cNvPr id="10" name="Picture 2" descr="C:\Users\Home\Desktop\PQwwKjkjmT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8" t="27160" r="22677" b="17947"/>
          <a:stretch/>
        </p:blipFill>
        <p:spPr bwMode="auto">
          <a:xfrm>
            <a:off x="5271743" y="2788020"/>
            <a:ext cx="2760454" cy="3258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:\волонтером быть здорово 2\фото\Чалов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95" y="2788020"/>
            <a:ext cx="1730756" cy="3388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F:\волонтером быть здорово 2\фото\Юри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851" y="2788020"/>
            <a:ext cx="1650149" cy="3388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05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Реализация проекта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«Помогай вместе с нами»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9491"/>
          <a:stretch/>
        </p:blipFill>
        <p:spPr bwMode="auto">
          <a:xfrm>
            <a:off x="539552" y="4725144"/>
            <a:ext cx="1722437" cy="1743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Юлия\Desktop\molodezh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39809"/>
            <a:ext cx="4507564" cy="338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8978"/>
          <a:stretch/>
        </p:blipFill>
        <p:spPr bwMode="auto">
          <a:xfrm>
            <a:off x="7087078" y="4869160"/>
            <a:ext cx="1722437" cy="1760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539551" y="1630089"/>
            <a:ext cx="1722437" cy="1725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7086525" y="1630089"/>
            <a:ext cx="1722438" cy="1725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35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861</TotalTime>
  <Words>546</Words>
  <Application>Microsoft Office PowerPoint</Application>
  <PresentationFormat>Экран (4:3)</PresentationFormat>
  <Paragraphs>84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Сведения о проекте</vt:lpstr>
      <vt:lpstr>Сведения о проекте</vt:lpstr>
      <vt:lpstr> Давайте знакомиться</vt:lpstr>
      <vt:lpstr>Команда проекта</vt:lpstr>
      <vt:lpstr>Команда проекта</vt:lpstr>
      <vt:lpstr>Команда проекта</vt:lpstr>
      <vt:lpstr>Команда проекта</vt:lpstr>
      <vt:lpstr>Реализация проекта «Помогай вместе с нами»</vt:lpstr>
      <vt:lpstr>Экологические     урок и в 7  -  9классах                                   «Наше  богатство»</vt:lpstr>
      <vt:lpstr>Эко – игра  «Мы против мусора!»</vt:lpstr>
      <vt:lpstr>Экологический     урок – игра «Как вода влияет на  здоровье человека» </vt:lpstr>
      <vt:lpstr>Экологические  конкурс  проектов   </vt:lpstr>
      <vt:lpstr>Фестиваль  песни   «Мы спасем нашу Землю»</vt:lpstr>
      <vt:lpstr>Конкурс    рисунков и плакатов  «Вода -это жизнь!»</vt:lpstr>
      <vt:lpstr>Зеленая акция «Мы за чистые водоемы!» </vt:lpstr>
      <vt:lpstr>Зеленая акция «Мы за чистые водоемы!» </vt:lpstr>
      <vt:lpstr>   Акции «Сирень Победы» ,  «Одень город в зеленый наряд»</vt:lpstr>
      <vt:lpstr>Операция «Зеленый парк»</vt:lpstr>
      <vt:lpstr>Всероссийская акция «Сделаем вместе!»</vt:lpstr>
      <vt:lpstr>   Областной конкурс «Помогай вместе с нами!»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Home</cp:lastModifiedBy>
  <cp:revision>152</cp:revision>
  <dcterms:created xsi:type="dcterms:W3CDTF">2013-11-19T05:52:05Z</dcterms:created>
  <dcterms:modified xsi:type="dcterms:W3CDTF">2019-02-05T16:46:43Z</dcterms:modified>
</cp:coreProperties>
</file>