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5" r:id="rId3"/>
    <p:sldId id="268" r:id="rId4"/>
    <p:sldId id="275" r:id="rId5"/>
    <p:sldId id="276" r:id="rId6"/>
    <p:sldId id="277" r:id="rId7"/>
    <p:sldId id="278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66B"/>
    <a:srgbClr val="0C40AA"/>
    <a:srgbClr val="B7036E"/>
    <a:srgbClr val="7C0346"/>
    <a:srgbClr val="7F0349"/>
    <a:srgbClr val="E1E1E1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39DA0-BE93-4030-BF3B-E20C0C826B1A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3649D76B-8DA2-43A3-9944-6DADF457441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внимания к проблеме семейного жизнеустройства детей старшего возраста</a:t>
          </a:r>
        </a:p>
        <a:p>
          <a:endParaRPr lang="ru-RU" dirty="0"/>
        </a:p>
      </dgm:t>
    </dgm:pt>
    <dgm:pt modelId="{D4E82910-0027-4A31-919E-237AB6B8091D}" type="parTrans" cxnId="{1865568A-D85A-4106-84B0-8D42D121C29D}">
      <dgm:prSet/>
      <dgm:spPr/>
      <dgm:t>
        <a:bodyPr/>
        <a:lstStyle/>
        <a:p>
          <a:endParaRPr lang="ru-RU"/>
        </a:p>
      </dgm:t>
    </dgm:pt>
    <dgm:pt modelId="{F9216A18-0D3A-40C2-930A-0AA06D58FA4E}" type="sibTrans" cxnId="{1865568A-D85A-4106-84B0-8D42D121C29D}">
      <dgm:prSet/>
      <dgm:spPr/>
      <dgm:t>
        <a:bodyPr/>
        <a:lstStyle/>
        <a:p>
          <a:endParaRPr lang="ru-RU"/>
        </a:p>
      </dgm:t>
    </dgm:pt>
    <dgm:pt modelId="{7CE1E37C-FE36-4024-8DC9-567373C7333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наставников для выстраивания осмысленных и продуктивных отношений с ребенком</a:t>
          </a:r>
        </a:p>
      </dgm:t>
    </dgm:pt>
    <dgm:pt modelId="{DCD57E70-0D6D-489E-828B-CACCA88102D7}" type="parTrans" cxnId="{82DEEA2B-93E9-4B7B-829F-86F5EB24DBDE}">
      <dgm:prSet/>
      <dgm:spPr/>
      <dgm:t>
        <a:bodyPr/>
        <a:lstStyle/>
        <a:p>
          <a:endParaRPr lang="ru-RU"/>
        </a:p>
      </dgm:t>
    </dgm:pt>
    <dgm:pt modelId="{93B120EE-78F9-4A33-93F4-066B3A39ECFE}" type="sibTrans" cxnId="{82DEEA2B-93E9-4B7B-829F-86F5EB24DBDE}">
      <dgm:prSet/>
      <dgm:spPr/>
      <dgm:t>
        <a:bodyPr/>
        <a:lstStyle/>
        <a:p>
          <a:endParaRPr lang="ru-RU"/>
        </a:p>
      </dgm:t>
    </dgm:pt>
    <dgm:pt modelId="{2ACA3F42-6F4C-4389-AB84-2F7FF5277BE9}" type="pres">
      <dgm:prSet presAssocID="{5A839DA0-BE93-4030-BF3B-E20C0C826B1A}" presName="Name0" presStyleCnt="0">
        <dgm:presLayoutVars>
          <dgm:dir/>
          <dgm:resizeHandles val="exact"/>
        </dgm:presLayoutVars>
      </dgm:prSet>
      <dgm:spPr/>
    </dgm:pt>
    <dgm:pt modelId="{E6368F1C-28FC-40A9-A289-E06B2FD9E4CB}" type="pres">
      <dgm:prSet presAssocID="{5A839DA0-BE93-4030-BF3B-E20C0C826B1A}" presName="fgShape" presStyleLbl="fgShp" presStyleIdx="0" presStyleCnt="1"/>
      <dgm:spPr/>
    </dgm:pt>
    <dgm:pt modelId="{6223BABA-D9B9-4CAF-A5C4-AEE3184169BF}" type="pres">
      <dgm:prSet presAssocID="{5A839DA0-BE93-4030-BF3B-E20C0C826B1A}" presName="linComp" presStyleCnt="0"/>
      <dgm:spPr/>
    </dgm:pt>
    <dgm:pt modelId="{CF6FF638-734D-41FA-9FF4-A848F936FB5C}" type="pres">
      <dgm:prSet presAssocID="{3649D76B-8DA2-43A3-9944-6DADF4574415}" presName="compNode" presStyleCnt="0"/>
      <dgm:spPr/>
    </dgm:pt>
    <dgm:pt modelId="{89203421-1401-4728-BC70-FA514BED6AEB}" type="pres">
      <dgm:prSet presAssocID="{3649D76B-8DA2-43A3-9944-6DADF4574415}" presName="bkgdShape" presStyleLbl="node1" presStyleIdx="0" presStyleCnt="2" custLinFactNeighborX="-87" custLinFactNeighborY="1397"/>
      <dgm:spPr/>
      <dgm:t>
        <a:bodyPr/>
        <a:lstStyle/>
        <a:p>
          <a:endParaRPr lang="ru-RU"/>
        </a:p>
      </dgm:t>
    </dgm:pt>
    <dgm:pt modelId="{FE965EBE-3249-4389-B46A-D7B1DDE8C4F7}" type="pres">
      <dgm:prSet presAssocID="{3649D76B-8DA2-43A3-9944-6DADF457441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3108E-D1BF-47D6-8AAA-44A94864718E}" type="pres">
      <dgm:prSet presAssocID="{3649D76B-8DA2-43A3-9944-6DADF4574415}" presName="invisiNode" presStyleLbl="node1" presStyleIdx="0" presStyleCnt="2"/>
      <dgm:spPr/>
    </dgm:pt>
    <dgm:pt modelId="{405D66CF-BFAC-4516-9FB3-6B590FC12EB3}" type="pres">
      <dgm:prSet presAssocID="{3649D76B-8DA2-43A3-9944-6DADF4574415}" presName="imagNode" presStyleLbl="fgImgPlace1" presStyleIdx="0" presStyleCnt="2" custScaleX="155129" custScaleY="1273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46D204-32BF-4578-AD81-27F3A7CD4E88}" type="pres">
      <dgm:prSet presAssocID="{F9216A18-0D3A-40C2-930A-0AA06D58FA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0E6203-301C-4E35-87D1-FDE8ADF3FE0E}" type="pres">
      <dgm:prSet presAssocID="{7CE1E37C-FE36-4024-8DC9-567373C7333E}" presName="compNode" presStyleCnt="0"/>
      <dgm:spPr/>
    </dgm:pt>
    <dgm:pt modelId="{E1797B26-8702-4C48-A0CB-7778549E2191}" type="pres">
      <dgm:prSet presAssocID="{7CE1E37C-FE36-4024-8DC9-567373C7333E}" presName="bkgdShape" presStyleLbl="node1" presStyleIdx="1" presStyleCnt="2" custLinFactNeighborY="-1397"/>
      <dgm:spPr/>
      <dgm:t>
        <a:bodyPr/>
        <a:lstStyle/>
        <a:p>
          <a:endParaRPr lang="ru-RU"/>
        </a:p>
      </dgm:t>
    </dgm:pt>
    <dgm:pt modelId="{F61A4C6A-7612-4C26-AC5F-469F6A6A3D63}" type="pres">
      <dgm:prSet presAssocID="{7CE1E37C-FE36-4024-8DC9-567373C7333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87AB-6B56-4642-9026-A3C24CE382DA}" type="pres">
      <dgm:prSet presAssocID="{7CE1E37C-FE36-4024-8DC9-567373C7333E}" presName="invisiNode" presStyleLbl="node1" presStyleIdx="1" presStyleCnt="2"/>
      <dgm:spPr/>
    </dgm:pt>
    <dgm:pt modelId="{1BD39458-B001-4616-A2D8-270BA295B86C}" type="pres">
      <dgm:prSet presAssocID="{7CE1E37C-FE36-4024-8DC9-567373C7333E}" presName="imagNode" presStyleLbl="fgImgPlace1" presStyleIdx="1" presStyleCnt="2" custScaleX="146740" custScaleY="139100" custLinFactNeighborX="-1678" custLinFactNeighborY="58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5561689-E3FB-4228-8F90-4B62C0950F23}" type="presOf" srcId="{7CE1E37C-FE36-4024-8DC9-567373C7333E}" destId="{F61A4C6A-7612-4C26-AC5F-469F6A6A3D63}" srcOrd="1" destOrd="0" presId="urn:microsoft.com/office/officeart/2005/8/layout/hList7#1"/>
    <dgm:cxn modelId="{0D99C634-BBE2-45C7-824D-6727B49B518E}" type="presOf" srcId="{3649D76B-8DA2-43A3-9944-6DADF4574415}" destId="{89203421-1401-4728-BC70-FA514BED6AEB}" srcOrd="0" destOrd="0" presId="urn:microsoft.com/office/officeart/2005/8/layout/hList7#1"/>
    <dgm:cxn modelId="{7C5B7D15-B609-4924-AB44-327703314C34}" type="presOf" srcId="{5A839DA0-BE93-4030-BF3B-E20C0C826B1A}" destId="{2ACA3F42-6F4C-4389-AB84-2F7FF5277BE9}" srcOrd="0" destOrd="0" presId="urn:microsoft.com/office/officeart/2005/8/layout/hList7#1"/>
    <dgm:cxn modelId="{188259E1-8C98-46EE-895F-20F78FF75D27}" type="presOf" srcId="{3649D76B-8DA2-43A3-9944-6DADF4574415}" destId="{FE965EBE-3249-4389-B46A-D7B1DDE8C4F7}" srcOrd="1" destOrd="0" presId="urn:microsoft.com/office/officeart/2005/8/layout/hList7#1"/>
    <dgm:cxn modelId="{1838F2A2-85C2-4AE5-B142-A52BEB342D25}" type="presOf" srcId="{7CE1E37C-FE36-4024-8DC9-567373C7333E}" destId="{E1797B26-8702-4C48-A0CB-7778549E2191}" srcOrd="0" destOrd="0" presId="urn:microsoft.com/office/officeart/2005/8/layout/hList7#1"/>
    <dgm:cxn modelId="{E25FB009-9D2B-4782-832D-25ADBA0B5965}" type="presOf" srcId="{F9216A18-0D3A-40C2-930A-0AA06D58FA4E}" destId="{6746D204-32BF-4578-AD81-27F3A7CD4E88}" srcOrd="0" destOrd="0" presId="urn:microsoft.com/office/officeart/2005/8/layout/hList7#1"/>
    <dgm:cxn modelId="{82DEEA2B-93E9-4B7B-829F-86F5EB24DBDE}" srcId="{5A839DA0-BE93-4030-BF3B-E20C0C826B1A}" destId="{7CE1E37C-FE36-4024-8DC9-567373C7333E}" srcOrd="1" destOrd="0" parTransId="{DCD57E70-0D6D-489E-828B-CACCA88102D7}" sibTransId="{93B120EE-78F9-4A33-93F4-066B3A39ECFE}"/>
    <dgm:cxn modelId="{1865568A-D85A-4106-84B0-8D42D121C29D}" srcId="{5A839DA0-BE93-4030-BF3B-E20C0C826B1A}" destId="{3649D76B-8DA2-43A3-9944-6DADF4574415}" srcOrd="0" destOrd="0" parTransId="{D4E82910-0027-4A31-919E-237AB6B8091D}" sibTransId="{F9216A18-0D3A-40C2-930A-0AA06D58FA4E}"/>
    <dgm:cxn modelId="{4B75E0D7-6BBA-4B2E-AE28-C263D696B955}" type="presParOf" srcId="{2ACA3F42-6F4C-4389-AB84-2F7FF5277BE9}" destId="{E6368F1C-28FC-40A9-A289-E06B2FD9E4CB}" srcOrd="0" destOrd="0" presId="urn:microsoft.com/office/officeart/2005/8/layout/hList7#1"/>
    <dgm:cxn modelId="{D775F76E-ED3C-4AED-8BEC-4C0835BD01D3}" type="presParOf" srcId="{2ACA3F42-6F4C-4389-AB84-2F7FF5277BE9}" destId="{6223BABA-D9B9-4CAF-A5C4-AEE3184169BF}" srcOrd="1" destOrd="0" presId="urn:microsoft.com/office/officeart/2005/8/layout/hList7#1"/>
    <dgm:cxn modelId="{07E711AA-2035-4237-9A6E-771A86E153DE}" type="presParOf" srcId="{6223BABA-D9B9-4CAF-A5C4-AEE3184169BF}" destId="{CF6FF638-734D-41FA-9FF4-A848F936FB5C}" srcOrd="0" destOrd="0" presId="urn:microsoft.com/office/officeart/2005/8/layout/hList7#1"/>
    <dgm:cxn modelId="{F0D68F73-6987-40C5-9493-D4EB3D3EDB4D}" type="presParOf" srcId="{CF6FF638-734D-41FA-9FF4-A848F936FB5C}" destId="{89203421-1401-4728-BC70-FA514BED6AEB}" srcOrd="0" destOrd="0" presId="urn:microsoft.com/office/officeart/2005/8/layout/hList7#1"/>
    <dgm:cxn modelId="{DCF51521-CBBA-4166-8A69-7F68FD425707}" type="presParOf" srcId="{CF6FF638-734D-41FA-9FF4-A848F936FB5C}" destId="{FE965EBE-3249-4389-B46A-D7B1DDE8C4F7}" srcOrd="1" destOrd="0" presId="urn:microsoft.com/office/officeart/2005/8/layout/hList7#1"/>
    <dgm:cxn modelId="{9631EC25-CC03-40FF-AA57-7674CA5F2582}" type="presParOf" srcId="{CF6FF638-734D-41FA-9FF4-A848F936FB5C}" destId="{DB83108E-D1BF-47D6-8AAA-44A94864718E}" srcOrd="2" destOrd="0" presId="urn:microsoft.com/office/officeart/2005/8/layout/hList7#1"/>
    <dgm:cxn modelId="{1511E028-3CA6-472D-8602-2E6B709F06D3}" type="presParOf" srcId="{CF6FF638-734D-41FA-9FF4-A848F936FB5C}" destId="{405D66CF-BFAC-4516-9FB3-6B590FC12EB3}" srcOrd="3" destOrd="0" presId="urn:microsoft.com/office/officeart/2005/8/layout/hList7#1"/>
    <dgm:cxn modelId="{D9F89C85-2A3D-43F6-9B4A-AAAA68FCFA8F}" type="presParOf" srcId="{6223BABA-D9B9-4CAF-A5C4-AEE3184169BF}" destId="{6746D204-32BF-4578-AD81-27F3A7CD4E88}" srcOrd="1" destOrd="0" presId="urn:microsoft.com/office/officeart/2005/8/layout/hList7#1"/>
    <dgm:cxn modelId="{3770303B-491B-4AB2-89DE-7F37B1B86E2F}" type="presParOf" srcId="{6223BABA-D9B9-4CAF-A5C4-AEE3184169BF}" destId="{B40E6203-301C-4E35-87D1-FDE8ADF3FE0E}" srcOrd="2" destOrd="0" presId="urn:microsoft.com/office/officeart/2005/8/layout/hList7#1"/>
    <dgm:cxn modelId="{3D74E659-454D-484D-8CEF-B68F77FB5C36}" type="presParOf" srcId="{B40E6203-301C-4E35-87D1-FDE8ADF3FE0E}" destId="{E1797B26-8702-4C48-A0CB-7778549E2191}" srcOrd="0" destOrd="0" presId="urn:microsoft.com/office/officeart/2005/8/layout/hList7#1"/>
    <dgm:cxn modelId="{B8BEC675-4DC6-46F6-A1DC-16633329C1EC}" type="presParOf" srcId="{B40E6203-301C-4E35-87D1-FDE8ADF3FE0E}" destId="{F61A4C6A-7612-4C26-AC5F-469F6A6A3D63}" srcOrd="1" destOrd="0" presId="urn:microsoft.com/office/officeart/2005/8/layout/hList7#1"/>
    <dgm:cxn modelId="{3E3ACAB9-49B4-46B7-BC49-3AC9EA239772}" type="presParOf" srcId="{B40E6203-301C-4E35-87D1-FDE8ADF3FE0E}" destId="{F41787AB-6B56-4642-9026-A3C24CE382DA}" srcOrd="2" destOrd="0" presId="urn:microsoft.com/office/officeart/2005/8/layout/hList7#1"/>
    <dgm:cxn modelId="{893AEA3D-A689-4A21-B879-FB9E123CF347}" type="presParOf" srcId="{B40E6203-301C-4E35-87D1-FDE8ADF3FE0E}" destId="{1BD39458-B001-4616-A2D8-270BA295B86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C0CE9-E2BD-4D10-A079-1484AD2C8BB4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B5BEF6-A441-4E4E-8ACA-60234549A78F}">
      <dgm:prSet phldrT="[Текст]" custT="1"/>
      <dgm:spPr/>
      <dgm:t>
        <a:bodyPr/>
        <a:lstStyle/>
        <a:p>
          <a:pPr marL="449263" indent="0" algn="l"/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и апробирована программа обучения:</a:t>
          </a:r>
        </a:p>
        <a:p>
          <a:pPr marL="449263" indent="0" algn="l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занятий по 4ч. </a:t>
          </a:r>
        </a:p>
        <a:p>
          <a:pPr marL="449263" indent="0" algn="l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(теоретическая + практическая часть)</a:t>
          </a:r>
        </a:p>
      </dgm:t>
    </dgm:pt>
    <dgm:pt modelId="{1AF87A94-323E-4412-9585-51ED4A40BA9D}" type="parTrans" cxnId="{FB198915-9D26-402B-B3CF-B9EFA48A15F3}">
      <dgm:prSet/>
      <dgm:spPr/>
      <dgm:t>
        <a:bodyPr/>
        <a:lstStyle/>
        <a:p>
          <a:endParaRPr lang="ru-RU"/>
        </a:p>
      </dgm:t>
    </dgm:pt>
    <dgm:pt modelId="{F3234B7A-4C6D-4189-9386-0C45D68479D8}" type="sibTrans" cxnId="{FB198915-9D26-402B-B3CF-B9EFA48A15F3}">
      <dgm:prSet/>
      <dgm:spPr/>
      <dgm:t>
        <a:bodyPr/>
        <a:lstStyle/>
        <a:p>
          <a:endParaRPr lang="ru-RU"/>
        </a:p>
      </dgm:t>
    </dgm:pt>
    <dgm:pt modelId="{3B2B293C-18E7-4342-B8CC-C05B5D3CD4EE}">
      <dgm:prSet phldrT="[Текст]" custT="1"/>
      <dgm:spPr/>
      <dgm:t>
        <a:bodyPr/>
        <a:lstStyle/>
        <a:p>
          <a:pPr marL="449263" indent="0" algn="l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 дневник наставника - рабочая тетрадь, в которой записывается вся необходимая информация для наставника</a:t>
          </a:r>
        </a:p>
      </dgm:t>
    </dgm:pt>
    <dgm:pt modelId="{0253DDF8-2D29-416E-8A92-B6532CD0A386}" type="sibTrans" cxnId="{3CE2555A-F815-4C0B-AB2F-879FA62FBA19}">
      <dgm:prSet/>
      <dgm:spPr/>
      <dgm:t>
        <a:bodyPr/>
        <a:lstStyle/>
        <a:p>
          <a:endParaRPr lang="ru-RU"/>
        </a:p>
      </dgm:t>
    </dgm:pt>
    <dgm:pt modelId="{636982D4-7DCE-48AE-A5F3-D34CFD2A2E61}" type="parTrans" cxnId="{3CE2555A-F815-4C0B-AB2F-879FA62FBA19}">
      <dgm:prSet/>
      <dgm:spPr/>
      <dgm:t>
        <a:bodyPr/>
        <a:lstStyle/>
        <a:p>
          <a:endParaRPr lang="ru-RU"/>
        </a:p>
      </dgm:t>
    </dgm:pt>
    <dgm:pt modelId="{2F57817A-167F-49AF-9DB4-95B0D1B436EF}">
      <dgm:prSet phldrT="[Текст]" custT="1"/>
      <dgm:spPr/>
      <dgm:t>
        <a:bodyPr/>
        <a:lstStyle/>
        <a:p>
          <a:pPr marL="449263" indent="0" algn="l"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Подготовлено 11 наставников для воспитанников</a:t>
          </a:r>
          <a:endParaRPr lang="ru-RU" sz="24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EE18C1-0686-4398-821A-1EB68D27FC91}" type="sibTrans" cxnId="{4671EB73-4D76-438D-A1CF-2EE4F6332A08}">
      <dgm:prSet/>
      <dgm:spPr/>
      <dgm:t>
        <a:bodyPr/>
        <a:lstStyle/>
        <a:p>
          <a:endParaRPr lang="ru-RU"/>
        </a:p>
      </dgm:t>
    </dgm:pt>
    <dgm:pt modelId="{37C712BE-7F2F-43D6-9F9F-0DB39C4A0E17}" type="parTrans" cxnId="{4671EB73-4D76-438D-A1CF-2EE4F6332A08}">
      <dgm:prSet/>
      <dgm:spPr/>
      <dgm:t>
        <a:bodyPr/>
        <a:lstStyle/>
        <a:p>
          <a:endParaRPr lang="ru-RU"/>
        </a:p>
      </dgm:t>
    </dgm:pt>
    <dgm:pt modelId="{3C355723-12E1-4071-816C-65896B3CA7C7}" type="pres">
      <dgm:prSet presAssocID="{686C0CE9-E2BD-4D10-A079-1484AD2C8B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61CBC-80E1-4B63-8829-C166F34779D3}" type="pres">
      <dgm:prSet presAssocID="{C2B5BEF6-A441-4E4E-8ACA-60234549A78F}" presName="comp" presStyleCnt="0"/>
      <dgm:spPr/>
    </dgm:pt>
    <dgm:pt modelId="{04C70656-9E0B-4DE7-A116-71B51842984F}" type="pres">
      <dgm:prSet presAssocID="{C2B5BEF6-A441-4E4E-8ACA-60234549A78F}" presName="box" presStyleLbl="node1" presStyleIdx="0" presStyleCnt="3" custScaleY="117052"/>
      <dgm:spPr/>
      <dgm:t>
        <a:bodyPr/>
        <a:lstStyle/>
        <a:p>
          <a:endParaRPr lang="ru-RU"/>
        </a:p>
      </dgm:t>
    </dgm:pt>
    <dgm:pt modelId="{72580B85-1C38-49A3-A085-8A9D4F3480AB}" type="pres">
      <dgm:prSet presAssocID="{C2B5BEF6-A441-4E4E-8ACA-60234549A78F}" presName="img" presStyleLbl="fgImgPlace1" presStyleIdx="0" presStyleCnt="3" custScaleX="122546" custScaleY="128501" custLinFactNeighborX="9202" custLinFactNeighborY="-17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D1AF5F-954C-46CD-B467-21DFAF049E8D}" type="pres">
      <dgm:prSet presAssocID="{C2B5BEF6-A441-4E4E-8ACA-60234549A78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CAFC8-9922-4B59-8E25-D9E4C8B45F97}" type="pres">
      <dgm:prSet presAssocID="{F3234B7A-4C6D-4189-9386-0C45D68479D8}" presName="spacer" presStyleCnt="0"/>
      <dgm:spPr/>
    </dgm:pt>
    <dgm:pt modelId="{9663E601-929F-46E7-8648-F5658D38F333}" type="pres">
      <dgm:prSet presAssocID="{2F57817A-167F-49AF-9DB4-95B0D1B436EF}" presName="comp" presStyleCnt="0"/>
      <dgm:spPr/>
    </dgm:pt>
    <dgm:pt modelId="{142189CD-9D20-4999-851E-7AB9CEAB5EBD}" type="pres">
      <dgm:prSet presAssocID="{2F57817A-167F-49AF-9DB4-95B0D1B436EF}" presName="box" presStyleLbl="node1" presStyleIdx="1" presStyleCnt="3" custScaleY="185031" custLinFactY="45201" custLinFactNeighborX="-70" custLinFactNeighborY="100000"/>
      <dgm:spPr/>
      <dgm:t>
        <a:bodyPr/>
        <a:lstStyle/>
        <a:p>
          <a:endParaRPr lang="ru-RU"/>
        </a:p>
      </dgm:t>
    </dgm:pt>
    <dgm:pt modelId="{5493D49C-6B7B-4DB8-8A50-87A64D780C16}" type="pres">
      <dgm:prSet presAssocID="{2F57817A-167F-49AF-9DB4-95B0D1B436EF}" presName="img" presStyleLbl="fgImgPlace1" presStyleIdx="1" presStyleCnt="3" custScaleX="118824" custScaleY="209974" custLinFactY="76832" custLinFactNeighborX="10986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F05213-7E53-4FFB-A099-9633BE3FD1D0}" type="pres">
      <dgm:prSet presAssocID="{2F57817A-167F-49AF-9DB4-95B0D1B436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0CB80-E541-42ED-84DF-52CE3432D123}" type="pres">
      <dgm:prSet presAssocID="{06EE18C1-0686-4398-821A-1EB68D27FC91}" presName="spacer" presStyleCnt="0"/>
      <dgm:spPr/>
    </dgm:pt>
    <dgm:pt modelId="{5273DE70-D64D-4D27-9BDF-5366CFC4BC37}" type="pres">
      <dgm:prSet presAssocID="{3B2B293C-18E7-4342-B8CC-C05B5D3CD4EE}" presName="comp" presStyleCnt="0"/>
      <dgm:spPr/>
    </dgm:pt>
    <dgm:pt modelId="{C4F549DB-2744-45DC-93E5-C44A98770E65}" type="pres">
      <dgm:prSet presAssocID="{3B2B293C-18E7-4342-B8CC-C05B5D3CD4EE}" presName="box" presStyleLbl="node1" presStyleIdx="2" presStyleCnt="3" custScaleY="130312" custLinFactY="-97982" custLinFactNeighborX="-442" custLinFactNeighborY="-100000"/>
      <dgm:spPr/>
      <dgm:t>
        <a:bodyPr/>
        <a:lstStyle/>
        <a:p>
          <a:endParaRPr lang="ru-RU"/>
        </a:p>
      </dgm:t>
    </dgm:pt>
    <dgm:pt modelId="{ADFDF33B-DB57-43FA-8D75-48C34A61779C}" type="pres">
      <dgm:prSet presAssocID="{3B2B293C-18E7-4342-B8CC-C05B5D3CD4EE}" presName="img" presStyleLbl="fgImgPlace1" presStyleIdx="2" presStyleCnt="3" custScaleX="126257" custScaleY="138874" custLinFactY="-100000" custLinFactNeighborX="10066" custLinFactNeighborY="-1434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3B7027-913F-48E1-987E-5888FCC82942}" type="pres">
      <dgm:prSet presAssocID="{3B2B293C-18E7-4342-B8CC-C05B5D3CD4E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1EB73-4D76-438D-A1CF-2EE4F6332A08}" srcId="{686C0CE9-E2BD-4D10-A079-1484AD2C8BB4}" destId="{2F57817A-167F-49AF-9DB4-95B0D1B436EF}" srcOrd="1" destOrd="0" parTransId="{37C712BE-7F2F-43D6-9F9F-0DB39C4A0E17}" sibTransId="{06EE18C1-0686-4398-821A-1EB68D27FC91}"/>
    <dgm:cxn modelId="{0D394481-3423-412F-AF2C-BDDCCCEABCBE}" type="presOf" srcId="{3B2B293C-18E7-4342-B8CC-C05B5D3CD4EE}" destId="{403B7027-913F-48E1-987E-5888FCC82942}" srcOrd="1" destOrd="0" presId="urn:microsoft.com/office/officeart/2005/8/layout/vList4#1"/>
    <dgm:cxn modelId="{DA007898-06D3-45C4-9242-032C87C35DC7}" type="presOf" srcId="{686C0CE9-E2BD-4D10-A079-1484AD2C8BB4}" destId="{3C355723-12E1-4071-816C-65896B3CA7C7}" srcOrd="0" destOrd="0" presId="urn:microsoft.com/office/officeart/2005/8/layout/vList4#1"/>
    <dgm:cxn modelId="{FB198915-9D26-402B-B3CF-B9EFA48A15F3}" srcId="{686C0CE9-E2BD-4D10-A079-1484AD2C8BB4}" destId="{C2B5BEF6-A441-4E4E-8ACA-60234549A78F}" srcOrd="0" destOrd="0" parTransId="{1AF87A94-323E-4412-9585-51ED4A40BA9D}" sibTransId="{F3234B7A-4C6D-4189-9386-0C45D68479D8}"/>
    <dgm:cxn modelId="{9DE8E85A-601A-4C22-A4FC-3A4C595DB244}" type="presOf" srcId="{C2B5BEF6-A441-4E4E-8ACA-60234549A78F}" destId="{48D1AF5F-954C-46CD-B467-21DFAF049E8D}" srcOrd="1" destOrd="0" presId="urn:microsoft.com/office/officeart/2005/8/layout/vList4#1"/>
    <dgm:cxn modelId="{DBC03B9A-B244-4204-AF4C-983215199E48}" type="presOf" srcId="{3B2B293C-18E7-4342-B8CC-C05B5D3CD4EE}" destId="{C4F549DB-2744-45DC-93E5-C44A98770E65}" srcOrd="0" destOrd="0" presId="urn:microsoft.com/office/officeart/2005/8/layout/vList4#1"/>
    <dgm:cxn modelId="{9DBD8180-5406-41CD-BBA4-6B1BC6AA1729}" type="presOf" srcId="{2F57817A-167F-49AF-9DB4-95B0D1B436EF}" destId="{142189CD-9D20-4999-851E-7AB9CEAB5EBD}" srcOrd="0" destOrd="0" presId="urn:microsoft.com/office/officeart/2005/8/layout/vList4#1"/>
    <dgm:cxn modelId="{45E309B1-6B11-4EF9-9E0C-0FD4D37543D3}" type="presOf" srcId="{C2B5BEF6-A441-4E4E-8ACA-60234549A78F}" destId="{04C70656-9E0B-4DE7-A116-71B51842984F}" srcOrd="0" destOrd="0" presId="urn:microsoft.com/office/officeart/2005/8/layout/vList4#1"/>
    <dgm:cxn modelId="{8F349771-8ED7-4DB8-AFA3-B620F55361DB}" type="presOf" srcId="{2F57817A-167F-49AF-9DB4-95B0D1B436EF}" destId="{FBF05213-7E53-4FFB-A099-9633BE3FD1D0}" srcOrd="1" destOrd="0" presId="urn:microsoft.com/office/officeart/2005/8/layout/vList4#1"/>
    <dgm:cxn modelId="{3CE2555A-F815-4C0B-AB2F-879FA62FBA19}" srcId="{686C0CE9-E2BD-4D10-A079-1484AD2C8BB4}" destId="{3B2B293C-18E7-4342-B8CC-C05B5D3CD4EE}" srcOrd="2" destOrd="0" parTransId="{636982D4-7DCE-48AE-A5F3-D34CFD2A2E61}" sibTransId="{0253DDF8-2D29-416E-8A92-B6532CD0A386}"/>
    <dgm:cxn modelId="{644FA1B8-8814-429A-A46C-44BDA09F99DE}" type="presParOf" srcId="{3C355723-12E1-4071-816C-65896B3CA7C7}" destId="{76061CBC-80E1-4B63-8829-C166F34779D3}" srcOrd="0" destOrd="0" presId="urn:microsoft.com/office/officeart/2005/8/layout/vList4#1"/>
    <dgm:cxn modelId="{4C64475E-28EB-4987-B20D-9425FD99750A}" type="presParOf" srcId="{76061CBC-80E1-4B63-8829-C166F34779D3}" destId="{04C70656-9E0B-4DE7-A116-71B51842984F}" srcOrd="0" destOrd="0" presId="urn:microsoft.com/office/officeart/2005/8/layout/vList4#1"/>
    <dgm:cxn modelId="{C2C34568-44E6-42B8-BB07-49767C6E0ECC}" type="presParOf" srcId="{76061CBC-80E1-4B63-8829-C166F34779D3}" destId="{72580B85-1C38-49A3-A085-8A9D4F3480AB}" srcOrd="1" destOrd="0" presId="urn:microsoft.com/office/officeart/2005/8/layout/vList4#1"/>
    <dgm:cxn modelId="{0649D4DD-E882-45AC-ABD2-713261AFF771}" type="presParOf" srcId="{76061CBC-80E1-4B63-8829-C166F34779D3}" destId="{48D1AF5F-954C-46CD-B467-21DFAF049E8D}" srcOrd="2" destOrd="0" presId="urn:microsoft.com/office/officeart/2005/8/layout/vList4#1"/>
    <dgm:cxn modelId="{1397DAD8-998D-4035-A29B-0F1ED43BF87B}" type="presParOf" srcId="{3C355723-12E1-4071-816C-65896B3CA7C7}" destId="{527CAFC8-9922-4B59-8E25-D9E4C8B45F97}" srcOrd="1" destOrd="0" presId="urn:microsoft.com/office/officeart/2005/8/layout/vList4#1"/>
    <dgm:cxn modelId="{D1F3724D-ABEF-421B-92E3-64948C9B1127}" type="presParOf" srcId="{3C355723-12E1-4071-816C-65896B3CA7C7}" destId="{9663E601-929F-46E7-8648-F5658D38F333}" srcOrd="2" destOrd="0" presId="urn:microsoft.com/office/officeart/2005/8/layout/vList4#1"/>
    <dgm:cxn modelId="{20ADF4D7-DDA9-424F-BBCE-F684BA7D16E3}" type="presParOf" srcId="{9663E601-929F-46E7-8648-F5658D38F333}" destId="{142189CD-9D20-4999-851E-7AB9CEAB5EBD}" srcOrd="0" destOrd="0" presId="urn:microsoft.com/office/officeart/2005/8/layout/vList4#1"/>
    <dgm:cxn modelId="{BC3EA549-0FED-4AB5-8C56-0C2F5E318C39}" type="presParOf" srcId="{9663E601-929F-46E7-8648-F5658D38F333}" destId="{5493D49C-6B7B-4DB8-8A50-87A64D780C16}" srcOrd="1" destOrd="0" presId="urn:microsoft.com/office/officeart/2005/8/layout/vList4#1"/>
    <dgm:cxn modelId="{328A36E0-73EE-4B0A-82AF-F645738D3511}" type="presParOf" srcId="{9663E601-929F-46E7-8648-F5658D38F333}" destId="{FBF05213-7E53-4FFB-A099-9633BE3FD1D0}" srcOrd="2" destOrd="0" presId="urn:microsoft.com/office/officeart/2005/8/layout/vList4#1"/>
    <dgm:cxn modelId="{79CA1E25-DD7E-4FC0-BECD-ADF345C1A1E7}" type="presParOf" srcId="{3C355723-12E1-4071-816C-65896B3CA7C7}" destId="{9D40CB80-E541-42ED-84DF-52CE3432D123}" srcOrd="3" destOrd="0" presId="urn:microsoft.com/office/officeart/2005/8/layout/vList4#1"/>
    <dgm:cxn modelId="{D03A2B6E-E74D-41E9-93EF-9563CE71CA02}" type="presParOf" srcId="{3C355723-12E1-4071-816C-65896B3CA7C7}" destId="{5273DE70-D64D-4D27-9BDF-5366CFC4BC37}" srcOrd="4" destOrd="0" presId="urn:microsoft.com/office/officeart/2005/8/layout/vList4#1"/>
    <dgm:cxn modelId="{139E54FE-13A8-4A92-B42A-8B309660BDB8}" type="presParOf" srcId="{5273DE70-D64D-4D27-9BDF-5366CFC4BC37}" destId="{C4F549DB-2744-45DC-93E5-C44A98770E65}" srcOrd="0" destOrd="0" presId="urn:microsoft.com/office/officeart/2005/8/layout/vList4#1"/>
    <dgm:cxn modelId="{9FACD55B-6264-47CB-8CA6-19039B55B4EA}" type="presParOf" srcId="{5273DE70-D64D-4D27-9BDF-5366CFC4BC37}" destId="{ADFDF33B-DB57-43FA-8D75-48C34A61779C}" srcOrd="1" destOrd="0" presId="urn:microsoft.com/office/officeart/2005/8/layout/vList4#1"/>
    <dgm:cxn modelId="{904DD3B1-0054-448A-B0A6-06E16CF7F201}" type="presParOf" srcId="{5273DE70-D64D-4D27-9BDF-5366CFC4BC37}" destId="{403B7027-913F-48E1-987E-5888FCC8294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DDDA7-E601-436D-AB37-23B0E984B2BC}" type="doc">
      <dgm:prSet loTypeId="urn:microsoft.com/office/officeart/2005/8/layout/cycle3" loCatId="cycle" qsTypeId="urn:microsoft.com/office/officeart/2005/8/quickstyle/3d3" qsCatId="3D" csTypeId="urn:microsoft.com/office/officeart/2005/8/colors/colorful1#1" csCatId="colorful" phldr="1"/>
      <dgm:spPr/>
    </dgm:pt>
    <dgm:pt modelId="{5CD1071C-A654-4A4C-AD91-8853CF218664}">
      <dgm:prSet phldrT="[Текст]" custT="1"/>
      <dgm:spPr/>
      <dgm:t>
        <a:bodyPr/>
        <a:lstStyle/>
        <a:p>
          <a:r>
            <a:rPr lang="ru-RU" sz="1800" dirty="0"/>
            <a:t>помощь ребенку в адаптации к современным условиям жизни</a:t>
          </a:r>
        </a:p>
      </dgm:t>
    </dgm:pt>
    <dgm:pt modelId="{AF528B70-EDA3-4FBC-B9D1-43E2F3EAFA3A}" type="parTrans" cxnId="{F967ADD4-F629-4249-81E4-EFF3CB9D609E}">
      <dgm:prSet/>
      <dgm:spPr/>
      <dgm:t>
        <a:bodyPr/>
        <a:lstStyle/>
        <a:p>
          <a:endParaRPr lang="ru-RU" sz="4000"/>
        </a:p>
      </dgm:t>
    </dgm:pt>
    <dgm:pt modelId="{1FC4D216-62C1-417A-8BF5-CA27154E8031}" type="sibTrans" cxnId="{F967ADD4-F629-4249-81E4-EFF3CB9D609E}">
      <dgm:prSet/>
      <dgm:spPr/>
      <dgm:t>
        <a:bodyPr/>
        <a:lstStyle/>
        <a:p>
          <a:endParaRPr lang="ru-RU" sz="4000"/>
        </a:p>
      </dgm:t>
    </dgm:pt>
    <dgm:pt modelId="{5F9227F4-260D-44E3-A50E-5D2B326046DA}">
      <dgm:prSet phldrT="[Текст]" custT="1"/>
      <dgm:spPr/>
      <dgm:t>
        <a:bodyPr/>
        <a:lstStyle/>
        <a:p>
          <a:r>
            <a:rPr lang="ru-RU" sz="1800" dirty="0"/>
            <a:t>помощь в освоении социальных ценностей и норм</a:t>
          </a:r>
        </a:p>
      </dgm:t>
    </dgm:pt>
    <dgm:pt modelId="{A0905D41-F618-4081-B986-65B26B2FA375}" type="parTrans" cxnId="{0560A7BE-4375-4F03-83D8-52EA05DC2143}">
      <dgm:prSet/>
      <dgm:spPr/>
      <dgm:t>
        <a:bodyPr/>
        <a:lstStyle/>
        <a:p>
          <a:endParaRPr lang="ru-RU" sz="4000"/>
        </a:p>
      </dgm:t>
    </dgm:pt>
    <dgm:pt modelId="{68369792-40DD-4DFF-A80A-2F7841BF152F}" type="sibTrans" cxnId="{0560A7BE-4375-4F03-83D8-52EA05DC2143}">
      <dgm:prSet/>
      <dgm:spPr/>
      <dgm:t>
        <a:bodyPr/>
        <a:lstStyle/>
        <a:p>
          <a:endParaRPr lang="ru-RU" sz="4000"/>
        </a:p>
      </dgm:t>
    </dgm:pt>
    <dgm:pt modelId="{38D59E3D-6B00-4BD3-9142-3D15FCBBA4A5}">
      <dgm:prSet phldrT="[Текст]" custT="1"/>
      <dgm:spPr/>
      <dgm:t>
        <a:bodyPr/>
        <a:lstStyle/>
        <a:p>
          <a:r>
            <a:rPr lang="ru-RU" sz="1800" dirty="0"/>
            <a:t>помощь в профессиональном самоопределении  </a:t>
          </a:r>
        </a:p>
      </dgm:t>
    </dgm:pt>
    <dgm:pt modelId="{CA37BAA2-D99B-4CD8-B6F9-0664593DD9A2}" type="parTrans" cxnId="{16EE69D6-533D-404A-9D0E-2D4D24C86327}">
      <dgm:prSet/>
      <dgm:spPr/>
      <dgm:t>
        <a:bodyPr/>
        <a:lstStyle/>
        <a:p>
          <a:endParaRPr lang="ru-RU" sz="4000"/>
        </a:p>
      </dgm:t>
    </dgm:pt>
    <dgm:pt modelId="{A3048A40-81EE-48B7-B261-D5AF76CDEA55}" type="sibTrans" cxnId="{16EE69D6-533D-404A-9D0E-2D4D24C86327}">
      <dgm:prSet/>
      <dgm:spPr/>
      <dgm:t>
        <a:bodyPr/>
        <a:lstStyle/>
        <a:p>
          <a:endParaRPr lang="ru-RU" sz="4000"/>
        </a:p>
      </dgm:t>
    </dgm:pt>
    <dgm:pt modelId="{8FDFA3FB-B6B8-48FE-8906-A5E4FA77E262}">
      <dgm:prSet phldrT="[Текст]" custT="1"/>
      <dgm:spPr/>
      <dgm:t>
        <a:bodyPr/>
        <a:lstStyle/>
        <a:p>
          <a:r>
            <a:rPr lang="ru-RU" sz="1800" dirty="0"/>
            <a:t>помощь в семейном воспитании</a:t>
          </a:r>
        </a:p>
      </dgm:t>
    </dgm:pt>
    <dgm:pt modelId="{BE820244-7EB3-4835-B2E7-AB2DEE7E6067}" type="parTrans" cxnId="{3BF8EA39-8D05-4135-8189-1698DFC50CBA}">
      <dgm:prSet/>
      <dgm:spPr/>
      <dgm:t>
        <a:bodyPr/>
        <a:lstStyle/>
        <a:p>
          <a:endParaRPr lang="ru-RU" sz="4000"/>
        </a:p>
      </dgm:t>
    </dgm:pt>
    <dgm:pt modelId="{C106AE50-CBF8-4942-AB5F-F81C280E21FC}" type="sibTrans" cxnId="{3BF8EA39-8D05-4135-8189-1698DFC50CBA}">
      <dgm:prSet/>
      <dgm:spPr/>
      <dgm:t>
        <a:bodyPr/>
        <a:lstStyle/>
        <a:p>
          <a:endParaRPr lang="ru-RU" sz="4000"/>
        </a:p>
      </dgm:t>
    </dgm:pt>
    <dgm:pt modelId="{53C51155-891C-4295-BB3B-686A1DC03FB0}">
      <dgm:prSet phldrT="[Текст]" custT="1"/>
      <dgm:spPr/>
      <dgm:t>
        <a:bodyPr/>
        <a:lstStyle/>
        <a:p>
          <a:r>
            <a:rPr lang="ru-RU" sz="1800" dirty="0"/>
            <a:t>помощь в усвоении учебной программы </a:t>
          </a:r>
        </a:p>
      </dgm:t>
    </dgm:pt>
    <dgm:pt modelId="{DE82D613-65B4-4E85-B3F1-F797C93E21C4}" type="parTrans" cxnId="{FFBBB608-AD71-4543-A05D-6736EA3A3C85}">
      <dgm:prSet/>
      <dgm:spPr/>
      <dgm:t>
        <a:bodyPr/>
        <a:lstStyle/>
        <a:p>
          <a:endParaRPr lang="ru-RU" sz="4000"/>
        </a:p>
      </dgm:t>
    </dgm:pt>
    <dgm:pt modelId="{4D5D64C4-63E4-49BC-A74F-9CFC9B16B69A}" type="sibTrans" cxnId="{FFBBB608-AD71-4543-A05D-6736EA3A3C85}">
      <dgm:prSet/>
      <dgm:spPr/>
      <dgm:t>
        <a:bodyPr/>
        <a:lstStyle/>
        <a:p>
          <a:endParaRPr lang="ru-RU" sz="4000"/>
        </a:p>
      </dgm:t>
    </dgm:pt>
    <dgm:pt modelId="{C3EDBE91-8814-4D72-B456-4598C8EFA6D6}" type="pres">
      <dgm:prSet presAssocID="{2D4DDDA7-E601-436D-AB37-23B0E984B2BC}" presName="Name0" presStyleCnt="0">
        <dgm:presLayoutVars>
          <dgm:dir/>
          <dgm:resizeHandles val="exact"/>
        </dgm:presLayoutVars>
      </dgm:prSet>
      <dgm:spPr/>
    </dgm:pt>
    <dgm:pt modelId="{A9F356D7-E050-4284-898C-D599B6EE3095}" type="pres">
      <dgm:prSet presAssocID="{2D4DDDA7-E601-436D-AB37-23B0E984B2BC}" presName="cycle" presStyleCnt="0"/>
      <dgm:spPr/>
    </dgm:pt>
    <dgm:pt modelId="{F0AAC194-6B92-457D-94CB-47A04C12009C}" type="pres">
      <dgm:prSet presAssocID="{5CD1071C-A654-4A4C-AD91-8853CF21866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6FA6-67E8-47CE-B88F-64BF65ABF278}" type="pres">
      <dgm:prSet presAssocID="{1FC4D216-62C1-417A-8BF5-CA27154E803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1846FB6-C5E6-46DE-AF54-4B264310D446}" type="pres">
      <dgm:prSet presAssocID="{5F9227F4-260D-44E3-A50E-5D2B326046D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A918E-4B76-4731-A002-11A76F920C02}" type="pres">
      <dgm:prSet presAssocID="{38D59E3D-6B00-4BD3-9142-3D15FCBBA4A5}" presName="nodeFollowingNodes" presStyleLbl="node1" presStyleIdx="2" presStyleCnt="5" custRadScaleRad="94530" custRadScaleInc="-2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B4CB-5B3E-492B-8259-B86B425ACF4A}" type="pres">
      <dgm:prSet presAssocID="{8FDFA3FB-B6B8-48FE-8906-A5E4FA77E262}" presName="nodeFollowingNodes" presStyleLbl="node1" presStyleIdx="3" presStyleCnt="5" custRadScaleRad="92716" custRadScaleInc="19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94BB1-48F8-4F19-B0BF-CE662C764CEA}" type="pres">
      <dgm:prSet presAssocID="{53C51155-891C-4295-BB3B-686A1DC03FB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5BA4D-651D-4824-B0EF-697C9ADFEE6E}" type="presOf" srcId="{8FDFA3FB-B6B8-48FE-8906-A5E4FA77E262}" destId="{D15AB4CB-5B3E-492B-8259-B86B425ACF4A}" srcOrd="0" destOrd="0" presId="urn:microsoft.com/office/officeart/2005/8/layout/cycle3"/>
    <dgm:cxn modelId="{3BF8EA39-8D05-4135-8189-1698DFC50CBA}" srcId="{2D4DDDA7-E601-436D-AB37-23B0E984B2BC}" destId="{8FDFA3FB-B6B8-48FE-8906-A5E4FA77E262}" srcOrd="3" destOrd="0" parTransId="{BE820244-7EB3-4835-B2E7-AB2DEE7E6067}" sibTransId="{C106AE50-CBF8-4942-AB5F-F81C280E21FC}"/>
    <dgm:cxn modelId="{80C71FA4-DC65-4FDC-BC5B-DCF64E243CCD}" type="presOf" srcId="{5F9227F4-260D-44E3-A50E-5D2B326046DA}" destId="{E1846FB6-C5E6-46DE-AF54-4B264310D446}" srcOrd="0" destOrd="0" presId="urn:microsoft.com/office/officeart/2005/8/layout/cycle3"/>
    <dgm:cxn modelId="{F967ADD4-F629-4249-81E4-EFF3CB9D609E}" srcId="{2D4DDDA7-E601-436D-AB37-23B0E984B2BC}" destId="{5CD1071C-A654-4A4C-AD91-8853CF218664}" srcOrd="0" destOrd="0" parTransId="{AF528B70-EDA3-4FBC-B9D1-43E2F3EAFA3A}" sibTransId="{1FC4D216-62C1-417A-8BF5-CA27154E8031}"/>
    <dgm:cxn modelId="{0560A7BE-4375-4F03-83D8-52EA05DC2143}" srcId="{2D4DDDA7-E601-436D-AB37-23B0E984B2BC}" destId="{5F9227F4-260D-44E3-A50E-5D2B326046DA}" srcOrd="1" destOrd="0" parTransId="{A0905D41-F618-4081-B986-65B26B2FA375}" sibTransId="{68369792-40DD-4DFF-A80A-2F7841BF152F}"/>
    <dgm:cxn modelId="{FFBBB608-AD71-4543-A05D-6736EA3A3C85}" srcId="{2D4DDDA7-E601-436D-AB37-23B0E984B2BC}" destId="{53C51155-891C-4295-BB3B-686A1DC03FB0}" srcOrd="4" destOrd="0" parTransId="{DE82D613-65B4-4E85-B3F1-F797C93E21C4}" sibTransId="{4D5D64C4-63E4-49BC-A74F-9CFC9B16B69A}"/>
    <dgm:cxn modelId="{46DE9646-E6A4-41CE-AED9-FE3E1E3B6CDC}" type="presOf" srcId="{1FC4D216-62C1-417A-8BF5-CA27154E8031}" destId="{81896FA6-67E8-47CE-B88F-64BF65ABF278}" srcOrd="0" destOrd="0" presId="urn:microsoft.com/office/officeart/2005/8/layout/cycle3"/>
    <dgm:cxn modelId="{82FA956E-684D-4467-AF2F-E19BF7FB3E9B}" type="presOf" srcId="{5CD1071C-A654-4A4C-AD91-8853CF218664}" destId="{F0AAC194-6B92-457D-94CB-47A04C12009C}" srcOrd="0" destOrd="0" presId="urn:microsoft.com/office/officeart/2005/8/layout/cycle3"/>
    <dgm:cxn modelId="{09673A79-28AB-44D1-BF2E-BC119D8B9C1B}" type="presOf" srcId="{53C51155-891C-4295-BB3B-686A1DC03FB0}" destId="{7F394BB1-48F8-4F19-B0BF-CE662C764CEA}" srcOrd="0" destOrd="0" presId="urn:microsoft.com/office/officeart/2005/8/layout/cycle3"/>
    <dgm:cxn modelId="{BA098342-0927-4CA0-9BB2-4FA488FA0556}" type="presOf" srcId="{38D59E3D-6B00-4BD3-9142-3D15FCBBA4A5}" destId="{A3FA918E-4B76-4731-A002-11A76F920C02}" srcOrd="0" destOrd="0" presId="urn:microsoft.com/office/officeart/2005/8/layout/cycle3"/>
    <dgm:cxn modelId="{BCC4EA8A-5E5E-4F7C-9E57-71B0D4F6B44B}" type="presOf" srcId="{2D4DDDA7-E601-436D-AB37-23B0E984B2BC}" destId="{C3EDBE91-8814-4D72-B456-4598C8EFA6D6}" srcOrd="0" destOrd="0" presId="urn:microsoft.com/office/officeart/2005/8/layout/cycle3"/>
    <dgm:cxn modelId="{16EE69D6-533D-404A-9D0E-2D4D24C86327}" srcId="{2D4DDDA7-E601-436D-AB37-23B0E984B2BC}" destId="{38D59E3D-6B00-4BD3-9142-3D15FCBBA4A5}" srcOrd="2" destOrd="0" parTransId="{CA37BAA2-D99B-4CD8-B6F9-0664593DD9A2}" sibTransId="{A3048A40-81EE-48B7-B261-D5AF76CDEA55}"/>
    <dgm:cxn modelId="{B6186DCB-349C-4FB8-B2AE-73565DA9932B}" type="presParOf" srcId="{C3EDBE91-8814-4D72-B456-4598C8EFA6D6}" destId="{A9F356D7-E050-4284-898C-D599B6EE3095}" srcOrd="0" destOrd="0" presId="urn:microsoft.com/office/officeart/2005/8/layout/cycle3"/>
    <dgm:cxn modelId="{5963A5EA-E36C-4ABE-9472-01DECD9AA953}" type="presParOf" srcId="{A9F356D7-E050-4284-898C-D599B6EE3095}" destId="{F0AAC194-6B92-457D-94CB-47A04C12009C}" srcOrd="0" destOrd="0" presId="urn:microsoft.com/office/officeart/2005/8/layout/cycle3"/>
    <dgm:cxn modelId="{E8627EEC-003F-40C1-8624-61EA45EBE6DD}" type="presParOf" srcId="{A9F356D7-E050-4284-898C-D599B6EE3095}" destId="{81896FA6-67E8-47CE-B88F-64BF65ABF278}" srcOrd="1" destOrd="0" presId="urn:microsoft.com/office/officeart/2005/8/layout/cycle3"/>
    <dgm:cxn modelId="{93D64BFE-4A36-4C3D-BC61-0EE55D447C38}" type="presParOf" srcId="{A9F356D7-E050-4284-898C-D599B6EE3095}" destId="{E1846FB6-C5E6-46DE-AF54-4B264310D446}" srcOrd="2" destOrd="0" presId="urn:microsoft.com/office/officeart/2005/8/layout/cycle3"/>
    <dgm:cxn modelId="{2A41790A-B315-4BEF-B4EE-CD05BBC8F800}" type="presParOf" srcId="{A9F356D7-E050-4284-898C-D599B6EE3095}" destId="{A3FA918E-4B76-4731-A002-11A76F920C02}" srcOrd="3" destOrd="0" presId="urn:microsoft.com/office/officeart/2005/8/layout/cycle3"/>
    <dgm:cxn modelId="{7E45DF55-AE2A-48B1-9062-23CE92256903}" type="presParOf" srcId="{A9F356D7-E050-4284-898C-D599B6EE3095}" destId="{D15AB4CB-5B3E-492B-8259-B86B425ACF4A}" srcOrd="4" destOrd="0" presId="urn:microsoft.com/office/officeart/2005/8/layout/cycle3"/>
    <dgm:cxn modelId="{B2E76185-277F-47AF-80FB-29371D30AA40}" type="presParOf" srcId="{A9F356D7-E050-4284-898C-D599B6EE3095}" destId="{7F394BB1-48F8-4F19-B0BF-CE662C764CE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03421-1401-4728-BC70-FA514BED6AEB}">
      <dsp:nvSpPr>
        <dsp:cNvPr id="0" name=""/>
        <dsp:cNvSpPr/>
      </dsp:nvSpPr>
      <dsp:spPr>
        <a:xfrm>
          <a:off x="11" y="0"/>
          <a:ext cx="3801967" cy="48858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внимания к проблеме семейного жизнеустройства детей старшего возраста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1" y="1954358"/>
        <a:ext cx="3801967" cy="1954358"/>
      </dsp:txXfrm>
    </dsp:sp>
    <dsp:sp modelId="{405D66CF-BFAC-4516-9FB3-6B590FC12EB3}">
      <dsp:nvSpPr>
        <dsp:cNvPr id="0" name=""/>
        <dsp:cNvSpPr/>
      </dsp:nvSpPr>
      <dsp:spPr>
        <a:xfrm>
          <a:off x="642325" y="70612"/>
          <a:ext cx="2523954" cy="20720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97B26-8702-4C48-A0CB-7778549E2191}">
      <dsp:nvSpPr>
        <dsp:cNvPr id="0" name=""/>
        <dsp:cNvSpPr/>
      </dsp:nvSpPr>
      <dsp:spPr>
        <a:xfrm>
          <a:off x="3919345" y="0"/>
          <a:ext cx="3801967" cy="4885897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наставников для выстраивания осмысленных и продуктивных отношений с ребенком</a:t>
          </a:r>
        </a:p>
      </dsp:txBody>
      <dsp:txXfrm>
        <a:off x="3919345" y="1954358"/>
        <a:ext cx="3801967" cy="1954358"/>
      </dsp:txXfrm>
    </dsp:sp>
    <dsp:sp modelId="{1BD39458-B001-4616-A2D8-270BA295B86C}">
      <dsp:nvSpPr>
        <dsp:cNvPr id="0" name=""/>
        <dsp:cNvSpPr/>
      </dsp:nvSpPr>
      <dsp:spPr>
        <a:xfrm>
          <a:off x="4599295" y="83058"/>
          <a:ext cx="2387465" cy="22631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68F1C-28FC-40A9-A289-E06B2FD9E4CB}">
      <dsp:nvSpPr>
        <dsp:cNvPr id="0" name=""/>
        <dsp:cNvSpPr/>
      </dsp:nvSpPr>
      <dsp:spPr>
        <a:xfrm>
          <a:off x="308985" y="3908717"/>
          <a:ext cx="7106661" cy="73288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70656-9E0B-4DE7-A116-71B51842984F}">
      <dsp:nvSpPr>
        <dsp:cNvPr id="0" name=""/>
        <dsp:cNvSpPr/>
      </dsp:nvSpPr>
      <dsp:spPr>
        <a:xfrm>
          <a:off x="34710" y="0"/>
          <a:ext cx="7886700" cy="12687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44926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и апробирована программа обучения:</a:t>
          </a:r>
        </a:p>
        <a:p>
          <a:pPr marL="44926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занятий по 4ч. </a:t>
          </a:r>
        </a:p>
        <a:p>
          <a:pPr marL="44926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(теоретическая + практическая часть)</a:t>
          </a:r>
        </a:p>
      </dsp:txBody>
      <dsp:txXfrm>
        <a:off x="1720443" y="0"/>
        <a:ext cx="6200967" cy="1268761"/>
      </dsp:txXfrm>
    </dsp:sp>
    <dsp:sp modelId="{72580B85-1C38-49A3-A085-8A9D4F3480AB}">
      <dsp:nvSpPr>
        <dsp:cNvPr id="0" name=""/>
        <dsp:cNvSpPr/>
      </dsp:nvSpPr>
      <dsp:spPr>
        <a:xfrm>
          <a:off x="110436" y="61792"/>
          <a:ext cx="1932967" cy="11142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189CD-9D20-4999-851E-7AB9CEAB5EBD}">
      <dsp:nvSpPr>
        <dsp:cNvPr id="0" name=""/>
        <dsp:cNvSpPr/>
      </dsp:nvSpPr>
      <dsp:spPr>
        <a:xfrm>
          <a:off x="14512" y="2900223"/>
          <a:ext cx="7886700" cy="2005605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449263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Подготовлено 11 наставников для воспитанников</a:t>
          </a:r>
          <a:endParaRPr lang="ru-RU" sz="24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0245" y="2900223"/>
        <a:ext cx="6200967" cy="2005605"/>
      </dsp:txXfrm>
    </dsp:sp>
    <dsp:sp modelId="{5493D49C-6B7B-4DB8-8A50-87A64D780C16}">
      <dsp:nvSpPr>
        <dsp:cNvPr id="0" name=""/>
        <dsp:cNvSpPr/>
      </dsp:nvSpPr>
      <dsp:spPr>
        <a:xfrm>
          <a:off x="153253" y="3002956"/>
          <a:ext cx="1874258" cy="1820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549DB-2744-45DC-93E5-C44A98770E65}">
      <dsp:nvSpPr>
        <dsp:cNvPr id="0" name=""/>
        <dsp:cNvSpPr/>
      </dsp:nvSpPr>
      <dsp:spPr>
        <a:xfrm>
          <a:off x="14484" y="1345167"/>
          <a:ext cx="7886700" cy="1412490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44926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 дневник наставника - рабочая тетрадь, в которой записывается вся необходимая информация для наставника</a:t>
          </a:r>
        </a:p>
      </dsp:txBody>
      <dsp:txXfrm>
        <a:off x="1700217" y="1345167"/>
        <a:ext cx="6200967" cy="1412490"/>
      </dsp:txXfrm>
    </dsp:sp>
    <dsp:sp modelId="{ADFDF33B-DB57-43FA-8D75-48C34A61779C}">
      <dsp:nvSpPr>
        <dsp:cNvPr id="0" name=""/>
        <dsp:cNvSpPr/>
      </dsp:nvSpPr>
      <dsp:spPr>
        <a:xfrm>
          <a:off x="109430" y="1483810"/>
          <a:ext cx="1991502" cy="12042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96FA6-67E8-47CE-B88F-64BF65ABF278}">
      <dsp:nvSpPr>
        <dsp:cNvPr id="0" name=""/>
        <dsp:cNvSpPr/>
      </dsp:nvSpPr>
      <dsp:spPr>
        <a:xfrm>
          <a:off x="1586046" y="-31918"/>
          <a:ext cx="5031381" cy="5031381"/>
        </a:xfrm>
        <a:prstGeom prst="circularArrow">
          <a:avLst>
            <a:gd name="adj1" fmla="val 5544"/>
            <a:gd name="adj2" fmla="val 330680"/>
            <a:gd name="adj3" fmla="val 13768743"/>
            <a:gd name="adj4" fmla="val 173903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AC194-6B92-457D-94CB-47A04C12009C}">
      <dsp:nvSpPr>
        <dsp:cNvPr id="0" name=""/>
        <dsp:cNvSpPr/>
      </dsp:nvSpPr>
      <dsp:spPr>
        <a:xfrm>
          <a:off x="2920084" y="104"/>
          <a:ext cx="2363305" cy="11816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помощь ребенку в адаптации к современным условиям жизни</a:t>
          </a:r>
        </a:p>
      </dsp:txBody>
      <dsp:txXfrm>
        <a:off x="2920084" y="104"/>
        <a:ext cx="2363305" cy="1181652"/>
      </dsp:txXfrm>
    </dsp:sp>
    <dsp:sp modelId="{E1846FB6-C5E6-46DE-AF54-4B264310D446}">
      <dsp:nvSpPr>
        <dsp:cNvPr id="0" name=""/>
        <dsp:cNvSpPr/>
      </dsp:nvSpPr>
      <dsp:spPr>
        <a:xfrm>
          <a:off x="4960650" y="1482662"/>
          <a:ext cx="2363305" cy="11816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помощь в освоении социальных ценностей и норм</a:t>
          </a:r>
        </a:p>
      </dsp:txBody>
      <dsp:txXfrm>
        <a:off x="4960650" y="1482662"/>
        <a:ext cx="2363305" cy="1181652"/>
      </dsp:txXfrm>
    </dsp:sp>
    <dsp:sp modelId="{A3FA918E-4B76-4731-A002-11A76F920C02}">
      <dsp:nvSpPr>
        <dsp:cNvPr id="0" name=""/>
        <dsp:cNvSpPr/>
      </dsp:nvSpPr>
      <dsp:spPr>
        <a:xfrm>
          <a:off x="4442481" y="3485818"/>
          <a:ext cx="2363305" cy="11816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помощь в профессиональном самоопределении  </a:t>
          </a:r>
        </a:p>
      </dsp:txBody>
      <dsp:txXfrm>
        <a:off x="4442481" y="3485818"/>
        <a:ext cx="2363305" cy="1181652"/>
      </dsp:txXfrm>
    </dsp:sp>
    <dsp:sp modelId="{D15AB4CB-5B3E-492B-8259-B86B425ACF4A}">
      <dsp:nvSpPr>
        <dsp:cNvPr id="0" name=""/>
        <dsp:cNvSpPr/>
      </dsp:nvSpPr>
      <dsp:spPr>
        <a:xfrm>
          <a:off x="1449946" y="3485827"/>
          <a:ext cx="2363305" cy="11816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помощь в семейном воспитании</a:t>
          </a:r>
        </a:p>
      </dsp:txBody>
      <dsp:txXfrm>
        <a:off x="1449946" y="3485827"/>
        <a:ext cx="2363305" cy="1181652"/>
      </dsp:txXfrm>
    </dsp:sp>
    <dsp:sp modelId="{7F394BB1-48F8-4F19-B0BF-CE662C764CEA}">
      <dsp:nvSpPr>
        <dsp:cNvPr id="0" name=""/>
        <dsp:cNvSpPr/>
      </dsp:nvSpPr>
      <dsp:spPr>
        <a:xfrm>
          <a:off x="879517" y="1482662"/>
          <a:ext cx="2363305" cy="11816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помощь в усвоении учебной программы </a:t>
          </a:r>
        </a:p>
      </dsp:txBody>
      <dsp:txXfrm>
        <a:off x="879517" y="1482662"/>
        <a:ext cx="2363305" cy="1181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31208" y="2456598"/>
            <a:ext cx="7772400" cy="17196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B703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br>
              <a:rPr lang="ru-RU" b="1" dirty="0">
                <a:ln w="11430"/>
                <a:solidFill>
                  <a:srgbClr val="B703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solidFill>
                  <a:srgbClr val="B703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«ОДИН ПЛЮС ОДИН»</a:t>
            </a:r>
            <a:endParaRPr lang="ru-RU" b="1" dirty="0">
              <a:ln w="11430"/>
              <a:solidFill>
                <a:srgbClr val="B7036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11628" y="613178"/>
            <a:ext cx="4845782" cy="2048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C40AA"/>
                </a:solidFill>
              </a:rPr>
              <a:t>Краевое государственное казенное учреждение «Организация, осуществляющая обучение,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C40AA"/>
                </a:solidFill>
              </a:rPr>
              <a:t>для детей-сирот и детей, оставшихся без попечения родителей «Детский дом № 6»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C40AA"/>
                </a:solidFill>
              </a:rPr>
              <a:t>(КГКУ Детский дом 6)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0C40AA"/>
              </a:solidFill>
            </a:endParaRPr>
          </a:p>
        </p:txBody>
      </p:sp>
      <p:pic>
        <p:nvPicPr>
          <p:cNvPr id="2050" name="Picture 2" descr="C:\Users\Ksyousha\Desktop\BTgE8bj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55" y="4032322"/>
            <a:ext cx="2647664" cy="2297109"/>
          </a:xfrm>
          <a:prstGeom prst="rect">
            <a:avLst/>
          </a:prstGeom>
          <a:noFill/>
        </p:spPr>
      </p:pic>
      <p:pic>
        <p:nvPicPr>
          <p:cNvPr id="2051" name="Picture 3" descr="C:\Users\Ksyoush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107" y="3849439"/>
            <a:ext cx="1802714" cy="25005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46" y="465269"/>
            <a:ext cx="2713185" cy="268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699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7300" y="419718"/>
            <a:ext cx="7886700" cy="7690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B703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проекта: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755CB7-3C29-468F-94A2-6545AFF33E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770" y="3155054"/>
            <a:ext cx="3124728" cy="309664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84345" y="1188719"/>
            <a:ext cx="8080681" cy="2989385"/>
          </a:xfrm>
        </p:spPr>
        <p:txBody>
          <a:bodyPr>
            <a:noAutofit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 и внедрен в работу шаблон индивидуального плана наставничества;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и внедрена в работу мониторинговая карта воспитанников;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г. реализация проекта продолжается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346700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059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Направление проекта: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09684" y="1446663"/>
          <a:ext cx="7724632" cy="488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5501" y="586854"/>
            <a:ext cx="7558816" cy="9007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Итоги реализации проекта: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4149" y="1528550"/>
            <a:ext cx="7874758" cy="84616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B703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марта - Педагогический совет на тему: «Наставничество как фактор развития личности ребенка»</a:t>
            </a:r>
          </a:p>
        </p:txBody>
      </p:sp>
      <p:pic>
        <p:nvPicPr>
          <p:cNvPr id="9" name="Picture 2" descr="C:\Users\Ksyousha\Desktop\SAM_7100.JPG"/>
          <p:cNvPicPr>
            <a:picLocks noChangeAspect="1" noChangeArrowheads="1"/>
          </p:cNvPicPr>
          <p:nvPr/>
        </p:nvPicPr>
        <p:blipFill>
          <a:blip r:embed="rId3" cstate="print"/>
          <a:srcRect t="23071"/>
          <a:stretch>
            <a:fillRect/>
          </a:stretch>
        </p:blipFill>
        <p:spPr bwMode="auto">
          <a:xfrm>
            <a:off x="4599297" y="2374712"/>
            <a:ext cx="3923732" cy="226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C40A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Ksyousha\Desktop\SAM_7100.JPG"/>
          <p:cNvPicPr>
            <a:picLocks noChangeAspect="1" noChangeArrowheads="1"/>
          </p:cNvPicPr>
          <p:nvPr/>
        </p:nvPicPr>
        <p:blipFill>
          <a:blip r:embed="rId4" cstate="print"/>
          <a:srcRect t="20115" b="9934"/>
          <a:stretch>
            <a:fillRect/>
          </a:stretch>
        </p:blipFill>
        <p:spPr bwMode="auto">
          <a:xfrm>
            <a:off x="584580" y="2374710"/>
            <a:ext cx="3905533" cy="204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Ksyousha\Desktop\SAM_710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4461" t="13919" r="4088" b="21302"/>
          <a:stretch>
            <a:fillRect/>
          </a:stretch>
        </p:blipFill>
        <p:spPr bwMode="auto">
          <a:xfrm>
            <a:off x="2455725" y="4012442"/>
            <a:ext cx="4026963" cy="240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248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C0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проекта: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259174"/>
            <a:ext cx="7886700" cy="4917789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10 </a:t>
            </a:r>
            <a:r>
              <a:rPr lang="ru-RU" b="1" dirty="0" smtClean="0">
                <a:solidFill>
                  <a:srgbClr val="7030A0"/>
                </a:solidFill>
              </a:rPr>
              <a:t>июня 2017, 2018 г. </a:t>
            </a:r>
            <a:r>
              <a:rPr lang="ru-RU" b="1" dirty="0">
                <a:solidFill>
                  <a:srgbClr val="7030A0"/>
                </a:solidFill>
              </a:rPr>
              <a:t>– Фестиваль наставничества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Будь со мной»</a:t>
            </a:r>
          </a:p>
        </p:txBody>
      </p:sp>
      <p:pic>
        <p:nvPicPr>
          <p:cNvPr id="1027" name="Picture 3" descr="C:\Users\ППС\Desktop\ФОТО ВИДЕО\Фестиваль\IMG_9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74200" y="-14401800"/>
            <a:ext cx="21092400" cy="14061600"/>
          </a:xfrm>
          <a:prstGeom prst="rect">
            <a:avLst/>
          </a:prstGeom>
          <a:noFill/>
        </p:spPr>
      </p:pic>
      <p:pic>
        <p:nvPicPr>
          <p:cNvPr id="1029" name="Picture 5" descr="C:\Users\ППС\Desktop\ФОТО ВИДЕО\Фестиваль\IMG_9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531" y="2264899"/>
            <a:ext cx="6518111" cy="4022438"/>
          </a:xfrm>
          <a:prstGeom prst="rect">
            <a:avLst/>
          </a:prstGeom>
          <a:noFill/>
          <a:ln>
            <a:solidFill>
              <a:srgbClr val="92266B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07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2509" y="580572"/>
            <a:ext cx="7886700" cy="82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конкурсе проектов: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628650" y="1259174"/>
            <a:ext cx="7886700" cy="4917789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7450" t="11547" r="8900" b="23095"/>
          <a:stretch>
            <a:fillRect/>
          </a:stretch>
        </p:blipFill>
        <p:spPr bwMode="auto">
          <a:xfrm>
            <a:off x="624114" y="2380344"/>
            <a:ext cx="7895772" cy="391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newpravkonkurs.ru/Content/images/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229" y="1351568"/>
            <a:ext cx="3775072" cy="106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03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5501" y="566057"/>
            <a:ext cx="7558816" cy="76189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Итоги реализации проекта:</a:t>
            </a:r>
          </a:p>
        </p:txBody>
      </p:sp>
      <p:graphicFrame>
        <p:nvGraphicFramePr>
          <p:cNvPr id="8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9796061"/>
              </p:ext>
            </p:extLst>
          </p:nvPr>
        </p:nvGraphicFramePr>
        <p:xfrm>
          <a:off x="614136" y="1335313"/>
          <a:ext cx="7886700" cy="490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7300" y="419718"/>
            <a:ext cx="7886700" cy="7690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B703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проекта:</a:t>
            </a:r>
          </a:p>
        </p:txBody>
      </p:sp>
      <p:pic>
        <p:nvPicPr>
          <p:cNvPr id="9" name="Picture 2" descr="C:\Users\Ksyousha\Desktop\26785_shutterstock_71017672.jpg">
            <a:extLst>
              <a:ext uri="{FF2B5EF4-FFF2-40B4-BE49-F238E27FC236}">
                <a16:creationId xmlns:a16="http://schemas.microsoft.com/office/drawing/2014/main" xmlns="" id="{F4B8698B-B371-4CCE-B68B-F4CB0534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990" y="4192172"/>
            <a:ext cx="2437009" cy="224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53239" y="1188719"/>
            <a:ext cx="7617806" cy="3523957"/>
          </a:xfrm>
        </p:spPr>
        <p:txBody>
          <a:bodyPr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 имеют наставников (дети получают семейно-бытовые навыки, у них формируются культурные, духовные и моральные ценности через взаимодействие с наставниками);</a:t>
            </a:r>
          </a:p>
          <a:p>
            <a:pPr marL="685800" indent="-457200"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 регулярно посещают «гостевую семью»;</a:t>
            </a:r>
          </a:p>
          <a:p>
            <a:pPr marL="685800" indent="-457200">
              <a:spcBef>
                <a:spcPts val="0"/>
              </a:spcBef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457200">
              <a:spcBef>
                <a:spcPts val="0"/>
              </a:spcBef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0263" y="435112"/>
            <a:ext cx="8203474" cy="678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наставничества: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628650" y="1259174"/>
            <a:ext cx="7886700" cy="4917789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83326" y="1259174"/>
          <a:ext cx="8203474" cy="506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3763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7300" y="419718"/>
            <a:ext cx="5316573" cy="7690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B703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проекта: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11349" y="1188719"/>
            <a:ext cx="5570806" cy="5071403"/>
          </a:xfrm>
        </p:spPr>
        <p:txBody>
          <a:bodyPr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создано 4 видеосюжета о взаимодействии «наставник-воспитанник»;</a:t>
            </a:r>
          </a:p>
          <a:p>
            <a:pPr marL="685800" indent="-45720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информационные буклеты о реализации проекта, информационный стенд;</a:t>
            </a:r>
          </a:p>
          <a:p>
            <a:pPr marL="685800" indent="-45720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 размещено 10 публикаций о проекте;</a:t>
            </a:r>
          </a:p>
          <a:p>
            <a:pPr marL="685800" indent="-457200">
              <a:spcBef>
                <a:spcPts val="0"/>
              </a:spcBef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раз в месяц проводятся групповые встречи и совместные мероприятия;</a:t>
            </a:r>
          </a:p>
          <a:p>
            <a:pPr marL="685800" indent="-457200">
              <a:spcBef>
                <a:spcPts val="0"/>
              </a:spcBef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457200">
              <a:spcBef>
                <a:spcPts val="0"/>
              </a:spcBef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AE7D63-F194-4065-BEB6-FE6F14D10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155" y="144467"/>
            <a:ext cx="2461845" cy="656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4562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278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«ОДИН ПЛЮС ОДИН»</vt:lpstr>
      <vt:lpstr>Направление проекта:</vt:lpstr>
      <vt:lpstr>Итоги реализации проекта:</vt:lpstr>
      <vt:lpstr>Итоги реализации проекта:</vt:lpstr>
      <vt:lpstr>Участие в конкурсе проектов:</vt:lpstr>
      <vt:lpstr>Итоги реализации проекта:</vt:lpstr>
      <vt:lpstr>Итоги реализации проекта:</vt:lpstr>
      <vt:lpstr>Основные направления наставничества:</vt:lpstr>
      <vt:lpstr>Итоги реализации проекта:</vt:lpstr>
      <vt:lpstr>Итоги реализации проекта: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Ksyousha</cp:lastModifiedBy>
  <cp:revision>123</cp:revision>
  <dcterms:created xsi:type="dcterms:W3CDTF">2013-11-19T05:52:05Z</dcterms:created>
  <dcterms:modified xsi:type="dcterms:W3CDTF">2018-06-26T03:56:32Z</dcterms:modified>
</cp:coreProperties>
</file>