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notesMasterIdLst>
    <p:notesMasterId r:id="rId12"/>
  </p:notesMasterIdLst>
  <p:sldIdLst>
    <p:sldId id="343" r:id="rId2"/>
    <p:sldId id="323" r:id="rId3"/>
    <p:sldId id="336" r:id="rId4"/>
    <p:sldId id="338" r:id="rId5"/>
    <p:sldId id="327" r:id="rId6"/>
    <p:sldId id="328" r:id="rId7"/>
    <p:sldId id="330" r:id="rId8"/>
    <p:sldId id="321" r:id="rId9"/>
    <p:sldId id="340" r:id="rId10"/>
    <p:sldId id="34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3" autoAdjust="0"/>
    <p:restoredTop sz="94660"/>
  </p:normalViewPr>
  <p:slideViewPr>
    <p:cSldViewPr>
      <p:cViewPr varScale="1">
        <p:scale>
          <a:sx n="86" d="100"/>
          <a:sy n="86" d="100"/>
        </p:scale>
        <p:origin x="-10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C4EA7-9060-465E-B04C-FF4D8F7A5EEC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850E4-651F-43D8-B8CD-CB7E0B30B4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2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B45AD49-58C9-42D7-8822-850206513373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D5A33F3-389B-47B2-870A-470A4ECD5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AD49-58C9-42D7-8822-850206513373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33F3-389B-47B2-870A-470A4ECD5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AD49-58C9-42D7-8822-850206513373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33F3-389B-47B2-870A-470A4ECD5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45AD49-58C9-42D7-8822-850206513373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5A33F3-389B-47B2-870A-470A4ECD5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B45AD49-58C9-42D7-8822-850206513373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D5A33F3-389B-47B2-870A-470A4ECD5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AD49-58C9-42D7-8822-850206513373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33F3-389B-47B2-870A-470A4ECD5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AD49-58C9-42D7-8822-850206513373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33F3-389B-47B2-870A-470A4ECD5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45AD49-58C9-42D7-8822-850206513373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5A33F3-389B-47B2-870A-470A4ECD5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AD49-58C9-42D7-8822-850206513373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33F3-389B-47B2-870A-470A4ECD5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45AD49-58C9-42D7-8822-850206513373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5A33F3-389B-47B2-870A-470A4ECD5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45AD49-58C9-42D7-8822-850206513373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5A33F3-389B-47B2-870A-470A4ECD5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45AD49-58C9-42D7-8822-850206513373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D5A33F3-389B-47B2-870A-470A4ECD5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instagram.com/explore/tags/%D0%BF%D0%BE%D0%B4%D0%B4%D0%B5%D1%80%D0%B6%D0%B8%D0%BC_%D0%B4%D1%80%D1%83%D0%B3_%D0%B4%D1%80%D1%83%D0%B3%D0%B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2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23728" y="260648"/>
            <a:ext cx="7020272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ГБПОУ РА «Майкопский индустриальный техникум»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" name="Picture 2" descr="G:\Подборка для презентации Доброволец России\dobrovolets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2633330" cy="1974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376264" y="980728"/>
            <a:ext cx="6767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«Волонтеры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Платформа возможностей»</a:t>
            </a:r>
            <a:endParaRPr lang="ru-RU" sz="2800" dirty="0"/>
          </a:p>
        </p:txBody>
      </p:sp>
      <p:pic>
        <p:nvPicPr>
          <p:cNvPr id="5" name="Picture 2" descr="F:\Подборка для презентации Доброволец России\IMG-20190517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33972"/>
            <a:ext cx="5616624" cy="421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3229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378291" y="116632"/>
            <a:ext cx="6737176" cy="13967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 проведении чемпионата около 70 волонтеров оказали помощь в организации и проведении регионального конкурса. Помогали ориентироваться на площадках, были задействованы в культурной, выставочной программах. Давали мастер-классы по профессиям, запускали </a:t>
            </a:r>
            <a:r>
              <a:rPr lang="ru-RU" dirty="0" err="1" smtClean="0"/>
              <a:t>флэшмоб</a:t>
            </a:r>
            <a:r>
              <a:rPr lang="ru-RU" dirty="0" smtClean="0"/>
              <a:t>, позитивный настрой и заряд энергии обеспечили волонтеры «Абилимпикс»</a:t>
            </a:r>
            <a:endParaRPr lang="ru-RU" dirty="0"/>
          </a:p>
        </p:txBody>
      </p:sp>
      <p:pic>
        <p:nvPicPr>
          <p:cNvPr id="4" name="Picture 2" descr="G:\Подборка для презентации Доброволец России\dobrovolets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763688" cy="1322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484784"/>
            <a:ext cx="3564967" cy="267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5" y="1439398"/>
            <a:ext cx="4055435" cy="3041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563126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G:\Подборка для презентации Доброволец России\8f2b023c-8e0a-4e32-9f5e-b742cbb204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95074"/>
            <a:ext cx="3683901" cy="2762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7109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916688" cy="172819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Помощь детям.</a:t>
            </a:r>
            <a:r>
              <a:rPr lang="ru-RU" sz="1500" dirty="0" smtClean="0">
                <a:solidFill>
                  <a:schemeClr val="tx1"/>
                </a:solidFill>
              </a:rPr>
              <a:t/>
            </a:r>
            <a:br>
              <a:rPr lang="ru-RU" sz="1500" dirty="0" smtClean="0">
                <a:solidFill>
                  <a:schemeClr val="tx1"/>
                </a:solidFill>
              </a:rPr>
            </a:b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Адыгейском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Республиканском Доме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Ребенка в котором в том, числе проживают и воспитываются дети инвалиды, прошли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по празднованию Всемирного дня Доброты, который отмечается ежегодно 13 ноября. В этот день волонтёры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вдохновляли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людей на совершение добрых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поступков своим примером.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приглашению начальника управления государственного финансового контроля Республики Адыгея </a:t>
            </a:r>
            <a:r>
              <a:rPr lang="ru-RU" sz="15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Насифовой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М.Х. сотрудники организации и студенты-волонтёры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«Абилимпикс» Майкопского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индустриального техникума пришли на праздник Доброты и установили на территории Дома Ребенка скворечники и кормушки, сделанные своими руками. Теперь авторские работы украшают детские площадки, а ребята радуются птичьему пению пернатых обитателей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https://pp.userapi.com/c841326/v841326097/358bf/KTJvZhSHcX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p.userapi.com/c841326/v841326097/358c8/DDkF5Smhcn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15350"/>
            <a:ext cx="3535247" cy="2651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Подборка для презентации Доброволец России\dobrovolets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856"/>
            <a:ext cx="1331640" cy="998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Тома\Downloads\IMG-20180523-WA0002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17143"/>
            <a:ext cx="1204232" cy="2140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:\Подборка для презентации Доброволец России\17796373_1949581831942420_4737756253620997892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805674"/>
            <a:ext cx="2861556" cy="3052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7881007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9909" y="116632"/>
            <a:ext cx="4392488" cy="2376264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Волонтеры «</a:t>
            </a:r>
            <a:r>
              <a:rPr lang="ru-RU" sz="1400" dirty="0" err="1" smtClean="0">
                <a:solidFill>
                  <a:schemeClr val="tx1"/>
                </a:solidFill>
              </a:rPr>
              <a:t>Абилимпикс»присоединились</a:t>
            </a:r>
            <a:r>
              <a:rPr lang="ru-RU" sz="1400" dirty="0" smtClean="0">
                <a:solidFill>
                  <a:schemeClr val="tx1"/>
                </a:solidFill>
              </a:rPr>
              <a:t> к акции </a:t>
            </a:r>
            <a:r>
              <a:rPr lang="ru-RU" sz="1400" dirty="0" smtClean="0">
                <a:solidFill>
                  <a:schemeClr val="tx1"/>
                </a:solidFill>
                <a:hlinkClick r:id="rId2"/>
              </a:rPr>
              <a:t>#</a:t>
            </a:r>
            <a:r>
              <a:rPr lang="ru-RU" sz="1400" dirty="0" err="1" smtClean="0">
                <a:solidFill>
                  <a:schemeClr val="tx1"/>
                </a:solidFill>
                <a:hlinkClick r:id="rId2"/>
              </a:rPr>
              <a:t>Поддержим_друг_друга</a:t>
            </a:r>
            <a:r>
              <a:rPr lang="ru-RU" sz="1400" dirty="0" smtClean="0">
                <a:solidFill>
                  <a:schemeClr val="tx1"/>
                </a:solidFill>
              </a:rPr>
              <a:t>, которая прошла в Центральном парке города Майкопа. 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Акция приурочена к Всемирному Дню борьбы с онкологией, инициатором которой стала «Группа взаимопомощи женщин с </a:t>
            </a:r>
            <a:r>
              <a:rPr lang="ru-RU" sz="1400" dirty="0" err="1" smtClean="0">
                <a:solidFill>
                  <a:schemeClr val="tx1"/>
                </a:solidFill>
              </a:rPr>
              <a:t>онкозаболеваниями</a:t>
            </a:r>
            <a:r>
              <a:rPr lang="ru-RU" sz="1400" dirty="0" smtClean="0">
                <a:solidFill>
                  <a:schemeClr val="tx1"/>
                </a:solidFill>
              </a:rPr>
              <a:t> «От сердца к сердцу».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4338" name="Picture 2" descr="G:\Подборка для презентации Доброволец России\IMG-20190205-WA00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69180"/>
            <a:ext cx="3300131" cy="2475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G:\Подборка для презентации Доброволец России\IMG-20190205-WA0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492896"/>
            <a:ext cx="3131332" cy="4175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G:\Подборка для презентации Доброволец России\IMG-20190205-WA0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084168" y="908720"/>
            <a:ext cx="2915477" cy="2186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G:\Подборка для презентации Доброволец России\dobrovolets_12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546" y="-50886"/>
            <a:ext cx="1763688" cy="1322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28880"/>
            <a:ext cx="7467600" cy="1143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Благотворительный концерт " Жизнь продолжается! "</a:t>
            </a:r>
          </a:p>
        </p:txBody>
      </p:sp>
      <p:pic>
        <p:nvPicPr>
          <p:cNvPr id="4" name="Picture 6" descr="G:\Подборка для презентации Доброволец России\20181106_1547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4493" y="3789040"/>
            <a:ext cx="4787462" cy="2692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mitad\Desktop\фото волонтеров(2)\20181106_163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1880"/>
            <a:ext cx="4032448" cy="2268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Подборка для презентации Доброволец России\dobrovolets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546" y="-50886"/>
            <a:ext cx="1763688" cy="1322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mitad\Desktop\6c4875b6-97ae-431f-9860-e5622944ca4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4257"/>
            <a:ext cx="3726591" cy="496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2943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0848" y="979204"/>
            <a:ext cx="7308304" cy="18002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Концертные программы для детей сирот и инвалидов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Творческая группа студентов-волонтеров МИТ, в рамках муниципальной программы «Молодёжь столицы Адыгеи», поздравляет горожан с наступающим Новым годом. Благотворительный концерт-поздравление был проведён в микрорайоне «Восход». Наши ребята работали как настоящие аниматоры: веселили детвору и создавали для всех праздничное настроение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 descr="G:\Подборка для презентации Доброволец России\20181227_124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3517682" cy="1978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G:\Подборка для презентации Доброволец России\20181227_12484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1088"/>
            <a:ext cx="4144888" cy="233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G:\Подборка для презентации Доброволец России\20181227_1213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9530" y="1879304"/>
            <a:ext cx="422447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G:\Подборка для презентации Доброволец России\20181227_1217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7" y="4255568"/>
            <a:ext cx="4285767" cy="2410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G:\Подборка для презентации Доброволец России\dobrovolets_12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166"/>
            <a:ext cx="1763688" cy="1322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26492"/>
            <a:ext cx="6779096" cy="922114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Волонтеры «Абилимпикс» участвовали в организации и проведении Зимнего фестиваля,  где участниками являлись так же  дети с ОВЗ и инвалидностью. творческая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 МИТ создала праздничное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настроение, Дед Мороз и Снегурочка встречали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гостей.</a:t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 Новогодняя елка для детей с ОВЗ и инвалидностью </a:t>
            </a:r>
            <a:r>
              <a:rPr lang="ru-RU" sz="1600" b="1" dirty="0" smtClean="0">
                <a:solidFill>
                  <a:schemeClr val="tx1"/>
                </a:solidFill>
              </a:rPr>
              <a:t>РА.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Подборка для презентации Доброволец России\IMG-20181221-WA0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3109079" cy="2331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G:\Подборка для презентации Доброволец России\dobrovolets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166"/>
            <a:ext cx="1763688" cy="1322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F:\Подборка для презентации Доброволец России\IMG-20181221-WA0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7461"/>
            <a:ext cx="2828068" cy="2801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836193"/>
            <a:ext cx="2867408" cy="3021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196752"/>
            <a:ext cx="3834206" cy="2875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836712"/>
            <a:ext cx="5955432" cy="1340768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Культурный досуг для студентов-сирот с ОВЗ и инвалидностью.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Волонтеры «Абилимпикс» совместно с администрацией техникума в канун Дня России, организовали пикник на турбазе «Подкова» для ребят, которые живут в общежитии. Целый день ребята любовались пейзажами окрестностей, дышали чистым воздухом, рыбачили и катались на катамаранах, и наслаждались вкусной едой.</a:t>
            </a:r>
            <a:b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 descr="G:\Подборка для презентации Доброволец России\20180611_1219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95590"/>
            <a:ext cx="3816424" cy="2146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G:\Подборка для презентации Доброволец России\20180611_121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244" y="1954360"/>
            <a:ext cx="4175786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G:\Подборка для презентации Доброволец России\20180611_121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05064"/>
            <a:ext cx="424847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G:\Подборка для презентации Доброволец России\20180611_1006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303240"/>
            <a:ext cx="4541796" cy="2554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G:\Подборка для презентации Доброволец России\20180611_1216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068960"/>
            <a:ext cx="3349664" cy="188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G:\Подборка для презентации Доброволец России\dobrovolets_12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166"/>
            <a:ext cx="1763688" cy="1322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680" y="26166"/>
            <a:ext cx="730932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 же волонтеры «Абилимпикс» и администрация МИТ устраивает ребятам культурно массовые мероприятия.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https://i.mycdn.me/image?id=866659093922&amp;t=3&amp;plc=WEB&amp;tkn=*mb55wKuSl0PrBgzHFpulz_cdHA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3602669" cy="3024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userapi.com/c847220/v847220291/717b5/CwEnP4oDZ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4968552" cy="28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pp.userapi.com/c604729/v604729797/239ca/-310ZaXdAw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63322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Тома\Downloads\IMG-20180530-WA00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97152"/>
            <a:ext cx="2881454" cy="1672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Подборка для презентации Доброволец России\dobrovolets_12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166"/>
            <a:ext cx="1763688" cy="1322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32741864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051720" y="0"/>
            <a:ext cx="6825342" cy="1886198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Работа волонтерского центра на региональном этапе конкурса профессионального мастерства для людей с ОВЗ и инвалидностью «</a:t>
            </a:r>
            <a:r>
              <a:rPr lang="ru-RU" sz="1400" b="1" dirty="0" err="1" smtClean="0">
                <a:solidFill>
                  <a:schemeClr val="tx1"/>
                </a:solidFill>
              </a:rPr>
              <a:t>Абилимпикс</a:t>
            </a:r>
            <a:r>
              <a:rPr lang="ru-RU" sz="1400" b="1" dirty="0" smtClean="0">
                <a:solidFill>
                  <a:schemeClr val="tx1"/>
                </a:solidFill>
              </a:rPr>
              <a:t>».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Для того чтобы правильно взаимодействовать с инвалидами  разных нозологий, необходимо пройти специальное обучение по методики «</a:t>
            </a:r>
            <a:r>
              <a:rPr lang="ru-RU" sz="1400" b="1" dirty="0" err="1" smtClean="0">
                <a:solidFill>
                  <a:schemeClr val="tx1"/>
                </a:solidFill>
              </a:rPr>
              <a:t>Абилимпикс</a:t>
            </a:r>
            <a:r>
              <a:rPr lang="ru-RU" sz="1400" b="1" dirty="0" smtClean="0">
                <a:solidFill>
                  <a:schemeClr val="tx1"/>
                </a:solidFill>
              </a:rPr>
              <a:t>». В волонтеры «</a:t>
            </a:r>
            <a:r>
              <a:rPr lang="ru-RU" sz="1400" b="1" dirty="0" err="1" smtClean="0">
                <a:solidFill>
                  <a:schemeClr val="tx1"/>
                </a:solidFill>
              </a:rPr>
              <a:t>Абилимпикс</a:t>
            </a:r>
            <a:r>
              <a:rPr lang="ru-RU" sz="1400" b="1" dirty="0" smtClean="0">
                <a:solidFill>
                  <a:schemeClr val="tx1"/>
                </a:solidFill>
              </a:rPr>
              <a:t>» была отобрана лучшая молодёжь Адыгеи.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F:\Подборка для презентации Доброволец России\IMG-20181130-WA007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960440" cy="26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Подборка для презентации Доброволец России\IMG-20181130-WA00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552343" cy="2220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itad\Desktop\фото волонтеров(2)\IMG-20181115-WA00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3919758" cy="2204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Подборка для презентации Доброволец России\dobrovolets_12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1763688" cy="1322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F:\Подборка для презентации Доброволец России\IMG-20190516-WA0195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32769"/>
            <a:ext cx="2614109" cy="3025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0407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826</TotalTime>
  <Words>146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Слайд 1</vt:lpstr>
      <vt:lpstr>Помощь детям. В Адыгейском Республиканском Доме Ребенка в котором в том, числе проживают и воспитываются дети инвалиды, прошли мероприятия по празднованию Всемирного дня Доброты, который отмечается ежегодно 13 ноября. В этот день волонтёры «абилимпикс» вдохновляли людей на совершение добрых поступков своим примером. По приглашению начальника управления государственного финансового контроля Республики Адыгея Насифовой М.Х. сотрудники организации и студенты-волонтёры  «Абилимпикс» Майкопского индустриального техникума пришли на праздник Доброты и установили на территории Дома Ребенка скворечники и кормушки, сделанные своими руками. Теперь авторские работы украшают детские площадки, а ребята радуются птичьему пению пернатых обитателей.</vt:lpstr>
      <vt:lpstr>Волонтеры «Абилимпикс»присоединились к акции #Поддержим_друг_друга, которая прошла в Центральном парке города Майкопа.  Акция приурочена к Всемирному Дню борьбы с онкологией, инициатором которой стала «Группа взаимопомощи женщин с онкозаболеваниями «От сердца к сердцу». </vt:lpstr>
      <vt:lpstr>Благотворительный концерт " Жизнь продолжается! "</vt:lpstr>
      <vt:lpstr>Концертные программы для детей сирот и инвалидов Творческая группа студентов-волонтеров МИТ, в рамках муниципальной программы «Молодёжь столицы Адыгеи», поздравляет горожан с наступающим Новым годом. Благотворительный концерт-поздравление был проведён в микрорайоне «Восход». Наши ребята работали как настоящие аниматоры: веселили детвору и создавали для всех праздничное настроение.  </vt:lpstr>
      <vt:lpstr>Волонтеры «Абилимпикс» участвовали в организации и проведении Зимнего фестиваля,  где участниками являлись так же  дети с ОВЗ и инвалидностью. творческая группа  МИТ создала праздничное настроение, Дед Мороз и Снегурочка встречали гостей.  Новогодняя елка для детей с ОВЗ и инвалидностью РА.</vt:lpstr>
      <vt:lpstr>   Культурный досуг для студентов-сирот с ОВЗ и инвалидностью. Волонтеры «Абилимпикс» совместно с администрацией техникума в канун Дня России, организовали пикник на турбазе «Подкова» для ребят, которые живут в общежитии. Целый день ребята любовались пейзажами окрестностей, дышали чистым воздухом, рыбачили и катались на катамаранах, и наслаждались вкусной едой. </vt:lpstr>
      <vt:lpstr>Так же волонтеры «Абилимпикс» и администрация МИТ устраивает ребятам культурно массовые мероприятия.</vt:lpstr>
      <vt:lpstr>Работа волонтерского центра на региональном этапе конкурса профессионального мастерства для людей с ОВЗ и инвалидностью «Абилимпикс».  Для того чтобы правильно взаимодействовать с инвалидами  разных нозологий, необходимо пройти специальное обучение по методики «Абилимпикс». В волонтеры «Абилимпикс» была отобрана лучшая молодёжь Адыгеи.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ГБПОУ РА МИТ с 2016 года - является, «Центром инклюзивного образования», базовой региональной образовательной организацией по профессиональному обучению детей с ОВЗ и инвалидов</dc:title>
  <dc:creator>Тома</dc:creator>
  <cp:lastModifiedBy>Ксения</cp:lastModifiedBy>
  <cp:revision>81</cp:revision>
  <dcterms:created xsi:type="dcterms:W3CDTF">2017-12-12T11:26:56Z</dcterms:created>
  <dcterms:modified xsi:type="dcterms:W3CDTF">2019-06-17T06:16:19Z</dcterms:modified>
</cp:coreProperties>
</file>