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28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41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541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403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3199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639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80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01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4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0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209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500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91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5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91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61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E8FD-5456-4384-9358-8F705E186F47}" type="datetimeFigureOut">
              <a:rPr lang="ru-RU" smtClean="0"/>
              <a:t>25.05.2017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C76AAC-060F-4633-AA32-2E958A1067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8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968854">
            <a:off x="-1128156" y="2928938"/>
            <a:ext cx="5524500" cy="280987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4094" y="1875683"/>
            <a:ext cx="9421833" cy="2458192"/>
          </a:xfrm>
        </p:spPr>
        <p:txBody>
          <a:bodyPr/>
          <a:lstStyle/>
          <a:p>
            <a:pPr algn="ctr"/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</a:rPr>
              <a:t>Региональная молодежная образовательная школа «ПРОФЕССИОНАЛЬНОЕ ПОГРУЖЕНИЕ – АГРОПРОМЫШЛЕННЫЙ КОМПЛЕКС»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1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76" y="4985406"/>
            <a:ext cx="2908702" cy="168880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8295" y="1270660"/>
            <a:ext cx="8705715" cy="1533043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Цель проекта -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повысить престижность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аграрных профессий,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способствовать закреплению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талантливой молодежи на селе,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увеличить уровень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информированности выпускников сельских школ о возможностях и перспективах развития и самореализации на сельских территориях.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90978" y="3346496"/>
            <a:ext cx="725742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Повысить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интерес сельской молодежи к аграрным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профессиям.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Повысить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мотивацию на активную жизненную позицию в построении карьеры «Выбирая профессию – мы выбираем жизнь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».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Раскрыть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существующие возможности и перспективы работы в сельской местности для молодого специалиста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8295" y="2831784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Задачи проекта: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02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00073">
            <a:off x="4851836" y="106423"/>
            <a:ext cx="5431887" cy="40739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6370" y="5219676"/>
            <a:ext cx="8388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  <a:t>Большинство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выпускников, сталкиваясь с выбором будущей профессии, ориентируется на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  <a:t>«модные», но не востребованные на рынке труда направления: туризм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, юриспруденция, международные отношения, банковское дело.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95646" y="445210"/>
            <a:ext cx="47501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Описание существующей проблемы: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3766" y="2143380"/>
            <a:ext cx="54982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В настоящее время в условиях экономических санкций и необходимости развития АПК с целью обеспечения продовольственной безопасности страны особо остро стоит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проблема нехватки квалифицированных кадров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, возникшая в результате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снижения интереса и престижности аграрных специальностей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2430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6889" y="533772"/>
            <a:ext cx="8388680" cy="725013"/>
          </a:xfrm>
        </p:spPr>
        <p:txBody>
          <a:bodyPr/>
          <a:lstStyle/>
          <a:p>
            <a:pPr algn="ctr"/>
            <a:r>
              <a:rPr lang="ru-RU" sz="3800" b="1" i="1" dirty="0" smtClean="0">
                <a:solidFill>
                  <a:schemeClr val="accent2">
                    <a:lumMod val="50000"/>
                  </a:schemeClr>
                </a:solidFill>
              </a:rPr>
              <a:t>Пути решения проблемы (методы реализации проекта)</a:t>
            </a:r>
            <a:endParaRPr lang="ru-RU" sz="3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7191" y="1258785"/>
            <a:ext cx="9421832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рамках реализации 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проекта планируется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проведение </a:t>
            </a:r>
            <a:r>
              <a:rPr lang="ru-RU" sz="2100" b="1" i="1" dirty="0">
                <a:solidFill>
                  <a:schemeClr val="accent2">
                    <a:lumMod val="50000"/>
                  </a:schemeClr>
                </a:solidFill>
              </a:rPr>
              <a:t>тренингов, семинаров-практикумов, лекционных занятий, экскурсий на предприятия </a:t>
            </a:r>
            <a:r>
              <a:rPr lang="ru-RU" sz="2100" b="1" i="1" dirty="0" smtClean="0">
                <a:solidFill>
                  <a:schemeClr val="accent2">
                    <a:lumMod val="50000"/>
                  </a:schemeClr>
                </a:solidFill>
              </a:rPr>
              <a:t>АПК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а также </a:t>
            </a:r>
            <a:r>
              <a:rPr lang="ru-RU" sz="2100" b="1" i="1" dirty="0">
                <a:solidFill>
                  <a:schemeClr val="accent2">
                    <a:lumMod val="50000"/>
                  </a:schemeClr>
                </a:solidFill>
              </a:rPr>
              <a:t>работа с экспертами 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из профильных образовательных и научных учреждений (о профессиях), руководителей ведущих сельскохозяйственных предприятий региона (история успеха), специалистов центра занятости населения (востребованность на рынке труда, состояние рынка труда), молодых специалистов, работающих в сельском хозяйстве (почему я выбираю – сельское хозяйство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1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100" b="1" i="1" dirty="0" smtClean="0">
                <a:solidFill>
                  <a:schemeClr val="accent2">
                    <a:lumMod val="50000"/>
                  </a:schemeClr>
                </a:solidFill>
              </a:rPr>
              <a:t>Целевая аудитория 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- молодежь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(обучающиеся 9 – 11 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классов школ, лицеев, гимназий),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проявившая себя в научной 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деятельности,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обладающая лидерскими качествами и успешно справляющаяся со школьной образовательной программой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</a:p>
          <a:p>
            <a:pPr algn="just"/>
            <a:r>
              <a:rPr lang="ru-RU" sz="21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100" b="1" i="1" dirty="0" smtClean="0">
                <a:solidFill>
                  <a:schemeClr val="accent2">
                    <a:lumMod val="50000"/>
                  </a:schemeClr>
                </a:solidFill>
              </a:rPr>
              <a:t>География проекта - 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Амурская область, место проведения </a:t>
            </a:r>
            <a:endParaRPr lang="ru-RU" sz="21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г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Благовещенск</a:t>
            </a:r>
            <a:endParaRPr lang="ru-RU" sz="21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9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2828" y="215832"/>
            <a:ext cx="9303082" cy="1400670"/>
          </a:xfrm>
        </p:spPr>
        <p:txBody>
          <a:bodyPr/>
          <a:lstStyle/>
          <a:p>
            <a:pPr algn="ctr"/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</a:rPr>
              <a:t>Календарный план реализации проекта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92828" y="5907774"/>
            <a:ext cx="9421833" cy="11226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1577" y="1742538"/>
            <a:ext cx="9184333" cy="276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10.01.18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25.01.2018      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списка участников школы,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отбор кандидатов.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26.01.18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06.02.18          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 проведения школы.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07.02.2018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19.02.2018  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и согласование участия экспертов.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20.02.2018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02.04.2018  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к проведению школы.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11125" algn="just">
              <a:lnSpc>
                <a:spcPct val="107000"/>
              </a:lnSpc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03.04.2018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05.04.2018  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школы.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06.04.2018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18.06.2018  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написание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отчета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2050" name="Picture 2" descr="Картинки по запросу ячмень пшеница 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155" y="4629330"/>
            <a:ext cx="5544580" cy="223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94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5614" t="5561" r="3440" b="3588"/>
          <a:stretch/>
        </p:blipFill>
        <p:spPr>
          <a:xfrm rot="14952888">
            <a:off x="7739777" y="2436290"/>
            <a:ext cx="3846184" cy="14888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198" y="382255"/>
            <a:ext cx="8543060" cy="718855"/>
          </a:xfrm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Ожидаемые результаты проекта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5999" y="1282935"/>
            <a:ext cx="8809259" cy="4638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90" lvl="0"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привлечение 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участию в образовательной площадке   обучающихся</a:t>
            </a:r>
            <a:r>
              <a:rPr lang="ru-RU" sz="23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школ, лицеев, гимназий с целью увеличения доли выпускников, планирующих выбрать аграрные профессии (предполагаемое участие 50 человек).</a:t>
            </a:r>
            <a:endParaRPr lang="ru-RU" sz="2300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marR="21590"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srgbClr val="54A021">
                    <a:lumMod val="50000"/>
                  </a:srgb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3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интереса 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талантливой молодежи региона к аграрным профессиям, </a:t>
            </a:r>
            <a:r>
              <a:rPr lang="ru-RU" sz="23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профессиональное просвещение и профессиональное самоопределение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rgbClr val="54A021">
                    <a:lumMod val="50000"/>
                  </a:srgb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воспитание </a:t>
            </a:r>
            <a:r>
              <a:rPr lang="ru-RU" sz="2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чувства </a:t>
            </a:r>
            <a:r>
              <a:rPr lang="ru-RU" sz="23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патриотизма</a:t>
            </a:r>
            <a:r>
              <a:rPr lang="ru-RU" sz="2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, гордости за свою Малую родину, необходимости развития АПК страны – </a:t>
            </a:r>
            <a:r>
              <a:rPr lang="ru-RU" sz="23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«Кто, если не мы?!».</a:t>
            </a:r>
            <a:endParaRPr lang="ru-RU" sz="23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49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5614" t="5561" r="3440" b="3588"/>
          <a:stretch/>
        </p:blipFill>
        <p:spPr>
          <a:xfrm rot="14952888">
            <a:off x="7739777" y="2436290"/>
            <a:ext cx="3846184" cy="14888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198" y="0"/>
            <a:ext cx="8543060" cy="718855"/>
          </a:xfrm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Детализированная смета расходов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384877"/>
              </p:ext>
            </p:extLst>
          </p:nvPr>
        </p:nvGraphicFramePr>
        <p:xfrm>
          <a:off x="1194707" y="806730"/>
          <a:ext cx="7533656" cy="6069481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567902"/>
                <a:gridCol w="3137860"/>
                <a:gridCol w="1236127"/>
                <a:gridCol w="1607751"/>
                <a:gridCol w="984016"/>
              </a:tblGrid>
              <a:tr h="2522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Кол-во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Цена за ед.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Сумма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3536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Папка-кнопка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25,50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1275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3536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Ручка шариковая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15,00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3536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Программа мероприятия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54,60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3276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5044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Проживание в общежитии (2 ночи)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80000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10777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Питание участников (3 дня)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-завтрак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-обед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-ужин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22500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37500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3536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Аренда автобуса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3500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35000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658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7.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Организация работы экспертов на площадке мероприятия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5000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40000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12612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8.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Работа на площадках мероприятия: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-вода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-одноразовая посуда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-раздаточный материал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2500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50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9.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Услуги по изготовлению и печати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44000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  <a:tr h="2522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300001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93" marR="49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54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4697" y="1103787"/>
            <a:ext cx="9421833" cy="2458192"/>
          </a:xfrm>
        </p:spPr>
        <p:txBody>
          <a:bodyPr/>
          <a:lstStyle/>
          <a:p>
            <a:pPr algn="ctr"/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</a:rPr>
              <a:t>Региональная молодежная образовательная школа «ПРОФЕССИОНАЛЬНОЕ ПОГРУЖЕНИЕ – АГРОПРОМЫШЛЕННЫЙ КОМПЛЕКС»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322" y="3735166"/>
            <a:ext cx="4927475" cy="328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84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364</Words>
  <Application>Microsoft Office PowerPoint</Application>
  <PresentationFormat>Широкоэкранный</PresentationFormat>
  <Paragraphs>115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Региональная молодежная образовательная школа «ПРОФЕССИОНАЛЬНОЕ ПОГРУЖЕНИЕ – АГРОПРОМЫШЛЕННЫЙ КОМПЛЕКС»</vt:lpstr>
      <vt:lpstr>Цель проекта - повысить престижность аграрных профессий, способствовать закреплению талантливой молодежи на селе, увеличить уровень информированности выпускников сельских школ о возможностях и перспективах развития и самореализации на сельских территориях.</vt:lpstr>
      <vt:lpstr>Презентация PowerPoint</vt:lpstr>
      <vt:lpstr>Пути решения проблемы (методы реализации проекта)</vt:lpstr>
      <vt:lpstr>Календарный план реализации проекта</vt:lpstr>
      <vt:lpstr>Ожидаемые результаты проекта</vt:lpstr>
      <vt:lpstr>Детализированная смета расходов</vt:lpstr>
      <vt:lpstr>Региональная молодежная образовательная школа «ПРОФЕССИОНАЛЬНОЕ ПОГРУЖЕНИЕ – АГРОПРОМЫШЛЕННЫЙ КОМПЛЕКС»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26</cp:revision>
  <dcterms:created xsi:type="dcterms:W3CDTF">2017-05-22T07:10:28Z</dcterms:created>
  <dcterms:modified xsi:type="dcterms:W3CDTF">2017-05-25T02:59:52Z</dcterms:modified>
</cp:coreProperties>
</file>