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73" r:id="rId3"/>
    <p:sldId id="261" r:id="rId4"/>
    <p:sldId id="258" r:id="rId5"/>
    <p:sldId id="264" r:id="rId6"/>
    <p:sldId id="262" r:id="rId7"/>
    <p:sldId id="274" r:id="rId8"/>
    <p:sldId id="263" r:id="rId9"/>
    <p:sldId id="265" r:id="rId10"/>
    <p:sldId id="267" r:id="rId11"/>
    <p:sldId id="266" r:id="rId12"/>
    <p:sldId id="275" r:id="rId13"/>
    <p:sldId id="276" r:id="rId14"/>
    <p:sldId id="277" r:id="rId15"/>
    <p:sldId id="268" r:id="rId16"/>
    <p:sldId id="272" r:id="rId17"/>
    <p:sldId id="279" r:id="rId18"/>
    <p:sldId id="27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C14"/>
    <a:srgbClr val="3C7478"/>
    <a:srgbClr val="3971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3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представителем какой профессии хотелось бы встретиться Вам?</a:t>
            </a:r>
          </a:p>
        </c:rich>
      </c:tx>
      <c:layout>
        <c:manualLayout>
          <c:xMode val="edge"/>
          <c:yMode val="edge"/>
          <c:x val="0.16311769311956811"/>
          <c:y val="0"/>
        </c:manualLayout>
      </c:layout>
    </c:title>
    <c:plotArea>
      <c:layout>
        <c:manualLayout>
          <c:layoutTarget val="inner"/>
          <c:xMode val="edge"/>
          <c:yMode val="edge"/>
          <c:x val="7.3595308398950107E-2"/>
          <c:y val="0.14797662401574802"/>
          <c:w val="0.75832660761155002"/>
          <c:h val="0.714830708661417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представителем какой профессии хотелось бы встретиться вам?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Архитектор</c:v>
                </c:pt>
                <c:pt idx="1">
                  <c:v>Инженер</c:v>
                </c:pt>
                <c:pt idx="2">
                  <c:v>Врач</c:v>
                </c:pt>
                <c:pt idx="3">
                  <c:v>Педагог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0.35000000000000031</c:v>
                </c:pt>
                <c:pt idx="2">
                  <c:v>0.12000000000000002</c:v>
                </c:pt>
                <c:pt idx="3">
                  <c:v>8.0000000000000099E-2</c:v>
                </c:pt>
              </c:numCache>
            </c:numRef>
          </c:val>
        </c:ser>
        <c:axId val="107229568"/>
        <c:axId val="145824768"/>
      </c:barChart>
      <c:catAx>
        <c:axId val="10722956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pPr>
            <a:endParaRPr lang="ru-RU"/>
          </a:p>
        </c:txPr>
        <c:crossAx val="145824768"/>
        <c:crosses val="autoZero"/>
        <c:auto val="1"/>
        <c:lblAlgn val="ctr"/>
        <c:lblOffset val="100"/>
      </c:catAx>
      <c:valAx>
        <c:axId val="1458247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pPr>
            <a:endParaRPr lang="ru-RU"/>
          </a:p>
        </c:txPr>
        <c:crossAx val="107229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gut-kpc.ru/about/news/2288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prikolnye-kartinki.ru/img/picture/Aug/04/d8c840662ef7c936a29152afbee8d54e/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5536" y="476672"/>
            <a:ext cx="8429742" cy="5912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458200" cy="15121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социально – значимый проект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«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ПРОФИ</a:t>
            </a:r>
            <a:r>
              <a:rPr lang="ru-RU" sz="6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ссионалы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94928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Студия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«Лидер»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город Сургут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C:\Users\Гость\Desktop\ПРОФИссионалы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808" cy="941478"/>
          </a:xfrm>
          <a:prstGeom prst="rect">
            <a:avLst/>
          </a:prstGeom>
          <a:noFill/>
        </p:spPr>
      </p:pic>
      <p:pic>
        <p:nvPicPr>
          <p:cNvPr id="41986" name="Picture 2" descr="http://static.orgpage.ru/companies/14/1642641.jpg"/>
          <p:cNvPicPr>
            <a:picLocks noChangeAspect="1" noChangeArrowheads="1"/>
          </p:cNvPicPr>
          <p:nvPr/>
        </p:nvPicPr>
        <p:blipFill>
          <a:blip r:embed="rId4" cstate="print"/>
          <a:srcRect t="4421" b="16001"/>
          <a:stretch>
            <a:fillRect/>
          </a:stretch>
        </p:blipFill>
        <p:spPr bwMode="auto">
          <a:xfrm>
            <a:off x="7493003" y="0"/>
            <a:ext cx="1650997" cy="1152128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548680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Муниципальное автономное образовательное учреждение  дополнительного образования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"Центр детского творчества"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680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 проекта: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3" cstate="print"/>
          <a:srcRect l="-988" t="25693" b="43476"/>
          <a:stretch>
            <a:fillRect/>
          </a:stretch>
        </p:blipFill>
        <p:spPr bwMode="auto">
          <a:xfrm>
            <a:off x="-108520" y="5301208"/>
            <a:ext cx="9252520" cy="1296144"/>
          </a:xfrm>
          <a:prstGeom prst="rect">
            <a:avLst/>
          </a:prstGeom>
          <a:noFill/>
        </p:spPr>
      </p:pic>
      <p:sp>
        <p:nvSpPr>
          <p:cNvPr id="3076" name="AutoShape 4" descr="C:\Users\%D0%93%D0%BE%D1%81%D1%82%D1%8C\Desktop\%D1%83%D1%81%D0%BF%D0%B5%D1%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Оказать содействие в выборе будущей профессии выпускникам;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Создать единый сайт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ПРОФИссионалы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где будет размещена вся информация по проведению брифингов;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Привлечь внимание учащихся к высшим учебным заведениям России;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Повысить опыт социального партнерства;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Создание графика мероприятий, с представителями интересующих учащихся профессий;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21506" name="AutoShape 2" descr="https://telegraf.com.ua/files/2017/05/22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telegraf.com.ua/files/2017/05/22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b="16071"/>
          <a:stretch>
            <a:fillRect/>
          </a:stretch>
        </p:blipFill>
        <p:spPr bwMode="auto">
          <a:xfrm>
            <a:off x="-108520" y="4653136"/>
            <a:ext cx="9252520" cy="3312368"/>
          </a:xfrm>
          <a:prstGeom prst="rect">
            <a:avLst/>
          </a:prstGeom>
          <a:noFill/>
        </p:spPr>
      </p:pic>
      <p:sp>
        <p:nvSpPr>
          <p:cNvPr id="3076" name="AutoShape 4" descr="C:\Users\%D0%93%D0%BE%D1%81%D1%82%D1%8C\Desktop\%D1%83%D1%81%D0%BF%D0%B5%D1%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Мнение родителей…</a:t>
            </a:r>
          </a:p>
        </p:txBody>
      </p:sp>
      <p:pic>
        <p:nvPicPr>
          <p:cNvPr id="4100" name="Picture 4" descr="https://www.vsekastingi.ru/storage/2017/06/24/casting_18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528392" cy="3744416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483637"/>
            <a:ext cx="4968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Очень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даже 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! Ребенок ознакомится, и будет видеть перспективу будущей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профессии!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проект  актуален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 наше время. Дети могут увидеть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все азы профессии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изнутри, а не просто на словах и сделать правильный выбор,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правильный выбор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экономия семейного бюджет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www.siapress.ru/images/news/2017/10/13/2017_10_13_04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0"/>
            <a:ext cx="5184576" cy="5581651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88640"/>
            <a:ext cx="47525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Подводя итоги встречи гости мероприятия высказали надежду на то, что данный проект помог кому-то определиться со своим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3"/>
              </a:rPr>
              <a:t>выбором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 и через несколько лет кто-то из зала придет работать в их учреждения и станет их коллегами. «Сейчас у нас в городе строится большой высокотехнологичный центр охраны материнства и детства, и вы имеете шанс, поставив себе такую цель, трудиться и служить людям в этом центре» - обратилась к ученикам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Лариса Дмитриевна.</a:t>
            </a:r>
          </a:p>
        </p:txBody>
      </p:sp>
      <p:pic>
        <p:nvPicPr>
          <p:cNvPr id="3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4" cstate="print"/>
          <a:srcRect l="-988" t="17857" b="41750"/>
          <a:stretch>
            <a:fillRect/>
          </a:stretch>
        </p:blipFill>
        <p:spPr bwMode="auto">
          <a:xfrm>
            <a:off x="0" y="5305256"/>
            <a:ext cx="9144000" cy="1552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p.userapi.com/c824602/v824602465/8e37b/hlLvzNrppFM.jpg"/>
          <p:cNvPicPr>
            <a:picLocks noChangeAspect="1" noChangeArrowheads="1"/>
          </p:cNvPicPr>
          <p:nvPr/>
        </p:nvPicPr>
        <p:blipFill>
          <a:blip r:embed="rId2" cstate="print"/>
          <a:srcRect t="2835"/>
          <a:stretch>
            <a:fillRect/>
          </a:stretch>
        </p:blipFill>
        <p:spPr bwMode="auto">
          <a:xfrm>
            <a:off x="467544" y="188640"/>
            <a:ext cx="3635896" cy="6465675"/>
          </a:xfrm>
          <a:prstGeom prst="rect">
            <a:avLst/>
          </a:prstGeom>
          <a:noFill/>
        </p:spPr>
      </p:pic>
      <p:pic>
        <p:nvPicPr>
          <p:cNvPr id="29700" name="Picture 4" descr="https://pp.userapi.com/c840533/v840533465/48a1c/iIJQ3cTmIFM.jpg"/>
          <p:cNvPicPr>
            <a:picLocks noChangeAspect="1" noChangeArrowheads="1"/>
          </p:cNvPicPr>
          <p:nvPr/>
        </p:nvPicPr>
        <p:blipFill>
          <a:blip r:embed="rId3" cstate="print"/>
          <a:srcRect t="2587"/>
          <a:stretch>
            <a:fillRect/>
          </a:stretch>
        </p:blipFill>
        <p:spPr bwMode="auto">
          <a:xfrm>
            <a:off x="4427984" y="188640"/>
            <a:ext cx="3726413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6" name="AutoShape 4" descr="C:\Users\%D0%93%D0%BE%D1%81%D1%82%D1%8C\Desktop\%D1%83%D1%81%D0%BF%D0%B5%D1%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Брифинг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архитектором и врачами </a:t>
            </a:r>
          </a:p>
        </p:txBody>
      </p:sp>
      <p:sp>
        <p:nvSpPr>
          <p:cNvPr id="2050" name="AutoShape 2" descr="https://apf.mail.ru/cgi-bin/readmsg/IMG_9576-15-05-17-09-29.JPG?id=15119521810000000069%3B0%3B1&amp;x-email=pokhorenko%40mail.ru&amp;exif=1&amp;bs=3922&amp;bl=196000&amp;ct=image%2Fjpeg&amp;cn=IMG_9576%252d15%252d05%252d17%252d09%252d2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f.mail.ru/cgi-bin/readmsg/IMG_9576-15-05-17-09-29.JPG?id=15119521810000000069%3B0%3B1&amp;x-email=pokhorenko%40mail.ru&amp;exif=1&amp;bs=3922&amp;bl=196000&amp;ct=image%2Fjpeg&amp;cn=IMG_9576%252d15%252d05%252d17%252d09%252d2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Гость\Downloads\IMG_9576-15-05-17-09-29.JPG"/>
          <p:cNvPicPr>
            <a:picLocks noChangeAspect="1" noChangeArrowheads="1"/>
          </p:cNvPicPr>
          <p:nvPr/>
        </p:nvPicPr>
        <p:blipFill>
          <a:blip r:embed="rId2" cstate="print"/>
          <a:srcRect t="22394" b="2280"/>
          <a:stretch>
            <a:fillRect/>
          </a:stretch>
        </p:blipFill>
        <p:spPr bwMode="auto">
          <a:xfrm>
            <a:off x="251520" y="1052736"/>
            <a:ext cx="421195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ttp://edu-surgut.ru/news/gallery/2452/big/DSC_0874.JPG"/>
          <p:cNvPicPr>
            <a:picLocks noChangeAspect="1" noChangeArrowheads="1"/>
          </p:cNvPicPr>
          <p:nvPr/>
        </p:nvPicPr>
        <p:blipFill>
          <a:blip r:embed="rId3" cstate="print"/>
          <a:srcRect l="14062" t="9413" b="5874"/>
          <a:stretch>
            <a:fillRect/>
          </a:stretch>
        </p:blipFill>
        <p:spPr bwMode="auto">
          <a:xfrm>
            <a:off x="4499992" y="1052736"/>
            <a:ext cx="4248472" cy="263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http://edu-surgut.ru/news/gallery/2452/big/DSC_0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204664" cy="279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9" name="AutoShape 11" descr="https://apf.mail.ru/cgi-bin/readmsg/IMG_9574-15-05-17-09-29.JPG?id=15119521810000000069%3B0%3B3&amp;x-email=pokhorenko%40mail.ru&amp;exif=1&amp;bs=4639&amp;bl=186324&amp;ct=image%2Fjpeg&amp;cn=IMG_9574%252d15%252d05%252d17%252d09%252d2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Users\Гость\Downloads\IMG_9574-15-05-17-09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3863"/>
            <a:ext cx="4032447" cy="283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https://apf.mail.ru/cgi-bin/readmsg/DSC_1155.JPG?id=15161888750000000078%3B0%3B3&amp;x-email=pokhorenk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7880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 t="17643"/>
          <a:stretch>
            <a:fillRect/>
          </a:stretch>
        </p:blipFill>
        <p:spPr bwMode="auto">
          <a:xfrm>
            <a:off x="4463480" y="2708920"/>
            <a:ext cx="4680520" cy="286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Панельная дискуссия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инженерами</a:t>
            </a:r>
          </a:p>
        </p:txBody>
      </p:sp>
      <p:pic>
        <p:nvPicPr>
          <p:cNvPr id="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4" cstate="print"/>
          <a:srcRect l="-988" t="23214" b="43536"/>
          <a:stretch>
            <a:fillRect/>
          </a:stretch>
        </p:blipFill>
        <p:spPr bwMode="auto">
          <a:xfrm>
            <a:off x="-108520" y="5517232"/>
            <a:ext cx="9252520" cy="1340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908720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ОАО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Тюменьэнерго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https://apf.mail.ru/cgi-bin/readmsg/DSC_1155.JPG?id=15161888750000000078%3B0%3B3&amp;x-email=pokhorenk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Панельная дискуссия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инженерами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t="23214" b="43536"/>
          <a:stretch>
            <a:fillRect/>
          </a:stretch>
        </p:blipFill>
        <p:spPr bwMode="auto">
          <a:xfrm>
            <a:off x="-108520" y="5517232"/>
            <a:ext cx="9252520" cy="1340768"/>
          </a:xfrm>
          <a:prstGeom prst="rect">
            <a:avLst/>
          </a:prstGeom>
          <a:noFill/>
        </p:spPr>
      </p:pic>
      <p:pic>
        <p:nvPicPr>
          <p:cNvPr id="7" name="Рисунок 6" descr="C:\Users\Юлия\Downloads\3E1R1413(1)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824536" cy="286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Юлия\Downloads\3E1R1441(1)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716016" cy="27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39952" y="908720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ООО «Газпром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трансгаз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Сургут»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8855" t="3937" r="75649" b="91141"/>
          <a:stretch>
            <a:fillRect/>
          </a:stretch>
        </p:blipFill>
        <p:spPr bwMode="auto">
          <a:xfrm>
            <a:off x="0" y="1124744"/>
            <a:ext cx="4355976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76.pskovedu.ru/download.php/pskovedu/files/PAGES/FILE/8b3f4fcd-490c-4109-a440-057d0594a3e1/689B940CD3AB99F817E166C8897C79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112568" cy="48350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-171400"/>
            <a:ext cx="9324528" cy="15121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Мир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профессий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велик -выбери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свою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3" cstate="print"/>
          <a:srcRect l="-988" t="17677" b="43434"/>
          <a:stretch>
            <a:fillRect/>
          </a:stretch>
        </p:blipFill>
        <p:spPr bwMode="auto">
          <a:xfrm>
            <a:off x="0" y="5517232"/>
            <a:ext cx="8820472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t="19643" b="42857"/>
          <a:stretch>
            <a:fillRect/>
          </a:stretch>
        </p:blipFill>
        <p:spPr bwMode="auto">
          <a:xfrm>
            <a:off x="-108520" y="5157192"/>
            <a:ext cx="9252520" cy="1512168"/>
          </a:xfrm>
          <a:prstGeom prst="rect">
            <a:avLst/>
          </a:prstGeom>
          <a:noFill/>
        </p:spPr>
      </p:pic>
      <p:pic>
        <p:nvPicPr>
          <p:cNvPr id="1026" name="Picture 2" descr="https://gospress.ru/wp-content/uploads/2017/03/Putin-vybory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040509" cy="4524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b="16071"/>
          <a:stretch>
            <a:fillRect/>
          </a:stretch>
        </p:blipFill>
        <p:spPr bwMode="auto">
          <a:xfrm>
            <a:off x="-108520" y="3789040"/>
            <a:ext cx="9252520" cy="3384376"/>
          </a:xfrm>
          <a:prstGeom prst="rect">
            <a:avLst/>
          </a:prstGeom>
          <a:noFill/>
        </p:spPr>
      </p:pic>
      <p:pic>
        <p:nvPicPr>
          <p:cNvPr id="47106" name="Picture 2" descr="http://oulicej.mosk.obr55.ru/files/2017/12/volo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t="12282" b="42683"/>
          <a:stretch>
            <a:fillRect/>
          </a:stretch>
        </p:blipFill>
        <p:spPr bwMode="auto">
          <a:xfrm>
            <a:off x="-108520" y="4941168"/>
            <a:ext cx="9252520" cy="1584176"/>
          </a:xfrm>
          <a:prstGeom prst="rect">
            <a:avLst/>
          </a:prstGeom>
          <a:noFill/>
        </p:spPr>
      </p:pic>
      <p:pic>
        <p:nvPicPr>
          <p:cNvPr id="5122" name="Picture 2" descr="https://thenews.by/wp-content/uploads/2016/05/1-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220072" cy="282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Гость\Desktop\f13f2de4-f255-4cb6-a5c8-fdf19976f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48680"/>
            <a:ext cx="338437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b="39964"/>
          <a:stretch>
            <a:fillRect/>
          </a:stretch>
        </p:blipFill>
        <p:spPr bwMode="auto">
          <a:xfrm>
            <a:off x="-108520" y="4437112"/>
            <a:ext cx="9252520" cy="242088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971600" y="476672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b="42857"/>
          <a:stretch>
            <a:fillRect/>
          </a:stretch>
        </p:blipFill>
        <p:spPr bwMode="auto">
          <a:xfrm>
            <a:off x="-108520" y="4293096"/>
            <a:ext cx="9252520" cy="2304256"/>
          </a:xfrm>
          <a:prstGeom prst="rect">
            <a:avLst/>
          </a:prstGeom>
          <a:noFill/>
        </p:spPr>
      </p:pic>
      <p:sp>
        <p:nvSpPr>
          <p:cNvPr id="3076" name="AutoShape 4" descr="C:\Users\%D0%93%D0%BE%D1%81%D1%82%D1%8C\Desktop\%D1%83%D1%81%D0%BF%D0%B5%D1%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facemail.click/uploads/2015/12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60840" cy="4222291"/>
          </a:xfrm>
          <a:prstGeom prst="rect">
            <a:avLst/>
          </a:prstGeom>
          <a:noFill/>
        </p:spPr>
      </p:pic>
      <p:pic>
        <p:nvPicPr>
          <p:cNvPr id="6" name="Picture 2" descr="C:\Users\Гость\Desktop\ПРОФИссионалы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3768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b="16071"/>
          <a:stretch>
            <a:fillRect/>
          </a:stretch>
        </p:blipFill>
        <p:spPr bwMode="auto">
          <a:xfrm>
            <a:off x="-108520" y="4005064"/>
            <a:ext cx="9252520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3326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Выявленная проблема: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otvechaem.com/wp-content/uploads/2016/07/lifehuk-kak-pravilno-vibrat-professiu.jpg"/>
          <p:cNvPicPr>
            <a:picLocks noChangeAspect="1" noChangeArrowheads="1"/>
          </p:cNvPicPr>
          <p:nvPr/>
        </p:nvPicPr>
        <p:blipFill>
          <a:blip r:embed="rId3" cstate="print"/>
          <a:srcRect r="12740"/>
          <a:stretch>
            <a:fillRect/>
          </a:stretch>
        </p:blipFill>
        <p:spPr bwMode="auto">
          <a:xfrm>
            <a:off x="0" y="1340768"/>
            <a:ext cx="4788024" cy="3096344"/>
          </a:xfrm>
          <a:prstGeom prst="rect">
            <a:avLst/>
          </a:prstGeom>
          <a:noFill/>
        </p:spPr>
      </p:pic>
      <p:pic>
        <p:nvPicPr>
          <p:cNvPr id="2052" name="Picture 4" descr="http://www.b17.ru/foto/uploaded/upl_auto_1497230678_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42798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z/%D0%B1%D0%B5%D0%B7%D1%88%D0%BE%D0%B2%D0%BD%D1%8B%D0%B5-%D0%B5%D1%82%D0%B8-%D0%B2-%D0%BF%D1%80%D0%BE%D1%84%D0%B5%D1%81%D1%81%D0%B8%D1%8F%D1%85-%D0%BA%D0%BE%D1%81%D1%82%D1%8E%D0%BC%D0%BE%D0%B2-%D1%81%D1%82%D0%BE%D1%8F%D1%82-%D0%B2-%D1%80%D1%8F-46231392.jpg"/>
          <p:cNvPicPr>
            <a:picLocks noChangeAspect="1" noChangeArrowheads="1"/>
          </p:cNvPicPr>
          <p:nvPr/>
        </p:nvPicPr>
        <p:blipFill>
          <a:blip r:embed="rId2" cstate="print"/>
          <a:srcRect l="-988" t="16072" b="41071"/>
          <a:stretch>
            <a:fillRect/>
          </a:stretch>
        </p:blipFill>
        <p:spPr bwMode="auto">
          <a:xfrm>
            <a:off x="-108520" y="4797152"/>
            <a:ext cx="9252520" cy="1728192"/>
          </a:xfrm>
          <a:prstGeom prst="rect">
            <a:avLst/>
          </a:prstGeom>
          <a:noFill/>
        </p:spPr>
      </p:pic>
      <p:sp>
        <p:nvSpPr>
          <p:cNvPr id="3076" name="AutoShape 4" descr="C:\Users\%D0%93%D0%BE%D1%81%D1%82%D1%8C\Desktop\%D1%83%D1%81%D0%BF%D0%B5%D1%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s://www.naim.ru/uploads/image/decameron/1292580556_d182d180d0b5d0bdd0b8d0bdd0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23223"/>
            <a:ext cx="4824536" cy="33299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5486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Цель проекта: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9504" y="1489572"/>
            <a:ext cx="4068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Создать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площадку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для общения и  взаимодействия старшеклассников с представителями различных профессий – профессионалами своего дела, путем  организации  и проведения  тематических мероприятий,</a:t>
            </a:r>
            <a:r>
              <a:rPr lang="ru-RU" dirty="0" smtClean="0">
                <a:latin typeface="Comic Sans MS" pitchFamily="66" charset="0"/>
              </a:rPr>
              <a:t> а также общения в группе «</a:t>
            </a:r>
            <a:r>
              <a:rPr lang="ru-RU" dirty="0" err="1" smtClean="0">
                <a:latin typeface="Comic Sans MS" pitchFamily="66" charset="0"/>
              </a:rPr>
              <a:t>ВКонтакте</a:t>
            </a:r>
            <a:r>
              <a:rPr lang="ru-RU" dirty="0" smtClean="0">
                <a:latin typeface="Comic Sans MS" pitchFamily="66" charset="0"/>
              </a:rPr>
              <a:t>»- «</a:t>
            </a:r>
            <a:r>
              <a:rPr lang="ru-RU" dirty="0" err="1" smtClean="0">
                <a:latin typeface="Comic Sans MS" pitchFamily="66" charset="0"/>
              </a:rPr>
              <a:t>ПРОФИссионалы</a:t>
            </a:r>
            <a:r>
              <a:rPr lang="ru-RU" dirty="0" smtClean="0">
                <a:latin typeface="Comic Sans MS" pitchFamily="66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222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социально – значимый проект  «ПРОФИссионалы»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Мир профессий велик -выбери свою!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Пользователь Windows</cp:lastModifiedBy>
  <cp:revision>59</cp:revision>
  <dcterms:created xsi:type="dcterms:W3CDTF">2017-11-14T08:47:22Z</dcterms:created>
  <dcterms:modified xsi:type="dcterms:W3CDTF">2018-05-24T09:54:55Z</dcterms:modified>
</cp:coreProperties>
</file>