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57166"/>
            <a:ext cx="6072230" cy="6130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28596" y="5715016"/>
            <a:ext cx="74324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Помимо поисков, отряд занимается и</a:t>
            </a:r>
          </a:p>
          <a:p>
            <a:pPr>
              <a:buNone/>
            </a:pPr>
            <a:r>
              <a:rPr lang="ru-RU" dirty="0" smtClean="0"/>
              <a:t>другой добровольческой деятельностью:</a:t>
            </a:r>
          </a:p>
          <a:p>
            <a:r>
              <a:rPr lang="ru-RU" sz="2000" dirty="0" smtClean="0"/>
              <a:t> принимает участие и организовывает субботники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является участником проекта «старость в радость»</a:t>
            </a:r>
          </a:p>
          <a:p>
            <a:r>
              <a:rPr lang="ru-RU" sz="2000" b="1" dirty="0" smtClean="0"/>
              <a:t> </a:t>
            </a:r>
            <a:r>
              <a:rPr lang="ru-RU" sz="2000" dirty="0" smtClean="0"/>
              <a:t>проводит совместные военно-патриотические занятия с детьми из различных ЦВПВ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2643206" cy="191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pzVJYzWaq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571876"/>
            <a:ext cx="2477541" cy="1857388"/>
          </a:xfrm>
          <a:prstGeom prst="rect">
            <a:avLst/>
          </a:prstGeom>
        </p:spPr>
      </p:pic>
      <p:pic>
        <p:nvPicPr>
          <p:cNvPr id="8" name="Рисунок 7" descr="NPEzWWhTI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71876"/>
            <a:ext cx="2500298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Поисково-спасательный отряд «Волонтер» </a:t>
            </a:r>
            <a:r>
              <a:rPr lang="ru-RU" sz="2000" dirty="0" smtClean="0"/>
              <a:t>- это</a:t>
            </a:r>
          </a:p>
          <a:p>
            <a:pPr>
              <a:buNone/>
            </a:pPr>
            <a:r>
              <a:rPr lang="ru-RU" sz="2000" dirty="0" smtClean="0"/>
              <a:t>некоммерческое общественное объединение, состоящее </a:t>
            </a:r>
          </a:p>
          <a:p>
            <a:pPr>
              <a:buNone/>
            </a:pPr>
            <a:r>
              <a:rPr lang="ru-RU" sz="2000" dirty="0" smtClean="0"/>
              <a:t>из добровольцев и занимающееся поиском пропавших </a:t>
            </a:r>
          </a:p>
          <a:p>
            <a:pPr>
              <a:buNone/>
            </a:pPr>
            <a:r>
              <a:rPr lang="ru-RU" sz="2000" dirty="0" smtClean="0"/>
              <a:t>без вести людей.  </a:t>
            </a:r>
          </a:p>
          <a:p>
            <a:pPr>
              <a:buNone/>
            </a:pPr>
            <a:r>
              <a:rPr lang="ru-RU" sz="2000" dirty="0" smtClean="0"/>
              <a:t>Отряд  сформирован  сентябре 2011 года на базе</a:t>
            </a:r>
          </a:p>
          <a:p>
            <a:pPr>
              <a:buNone/>
            </a:pPr>
            <a:r>
              <a:rPr lang="ru-RU" sz="2000" dirty="0" smtClean="0"/>
              <a:t>содружества волонтеров «Поиск пропавших детей»,</a:t>
            </a:r>
          </a:p>
          <a:p>
            <a:pPr>
              <a:buNone/>
            </a:pPr>
            <a:r>
              <a:rPr lang="ru-RU" sz="2000" dirty="0" smtClean="0"/>
              <a:t>отряды которого работают по всей России. </a:t>
            </a:r>
            <a:endParaRPr lang="ru-RU" sz="2000" dirty="0"/>
          </a:p>
        </p:txBody>
      </p:sp>
      <p:pic>
        <p:nvPicPr>
          <p:cNvPr id="7" name="Рисунок 6" descr="5f62a1c7-0d46-472d-9bd2-4e13248eea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000504"/>
            <a:ext cx="2969180" cy="18664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25753" y="5786454"/>
            <a:ext cx="45719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Основные задачи отряда:</a:t>
            </a:r>
          </a:p>
          <a:p>
            <a:r>
              <a:rPr lang="ru-RU" sz="1800" dirty="0" smtClean="0"/>
              <a:t> поиск пропавших без вести людей</a:t>
            </a:r>
          </a:p>
          <a:p>
            <a:r>
              <a:rPr lang="ru-RU" sz="1800" dirty="0" smtClean="0"/>
              <a:t> поиск заблудившихся в лесу</a:t>
            </a:r>
          </a:p>
          <a:p>
            <a:r>
              <a:rPr lang="ru-RU" sz="1800" dirty="0" smtClean="0"/>
              <a:t> городской поиск</a:t>
            </a:r>
          </a:p>
          <a:p>
            <a:r>
              <a:rPr lang="ru-RU" sz="2000" b="1" dirty="0" smtClean="0"/>
              <a:t> </a:t>
            </a:r>
            <a:r>
              <a:rPr lang="ru-RU" sz="1800" dirty="0" smtClean="0"/>
              <a:t>работа с населением с целью профилактики пропажи людей</a:t>
            </a:r>
          </a:p>
          <a:p>
            <a:r>
              <a:rPr lang="ru-RU" sz="2000" b="1" dirty="0" smtClean="0"/>
              <a:t> </a:t>
            </a:r>
            <a:r>
              <a:rPr lang="ru-RU" sz="1800" dirty="0" smtClean="0"/>
              <a:t>работа с детьми с целью обезопасить жизнь ребенка</a:t>
            </a:r>
          </a:p>
          <a:p>
            <a:r>
              <a:rPr lang="ru-RU" sz="2000" b="1" dirty="0" smtClean="0"/>
              <a:t> </a:t>
            </a:r>
            <a:r>
              <a:rPr lang="ru-RU" sz="1800" dirty="0" smtClean="0"/>
              <a:t>обучение и тренировки различным приемам поиска</a:t>
            </a:r>
            <a:endParaRPr lang="ru-RU" sz="1800" dirty="0"/>
          </a:p>
        </p:txBody>
      </p:sp>
      <p:pic>
        <p:nvPicPr>
          <p:cNvPr id="4" name="Рисунок 3" descr="56oTNSDEv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000372"/>
            <a:ext cx="4143372" cy="276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43578"/>
            <a:ext cx="8183880" cy="3914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                                    Статистика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132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500" dirty="0" smtClean="0"/>
              <a:t>     Ежегодно в России пропадает около 70 000 людей</a:t>
            </a:r>
          </a:p>
          <a:p>
            <a:pPr>
              <a:buNone/>
            </a:pPr>
            <a:r>
              <a:rPr lang="ru-RU" sz="1500" dirty="0" smtClean="0"/>
              <a:t>     Из них около 20 000 детей</a:t>
            </a:r>
          </a:p>
          <a:p>
            <a:pPr>
              <a:buNone/>
            </a:pPr>
            <a:r>
              <a:rPr lang="ru-RU" sz="1500" dirty="0" smtClean="0"/>
              <a:t>     По данным МВД России за 9 месяцев 2017 года </a:t>
            </a:r>
          </a:p>
          <a:p>
            <a:pPr>
              <a:buNone/>
            </a:pPr>
            <a:r>
              <a:rPr lang="ru-RU" sz="1500" dirty="0" smtClean="0"/>
              <a:t>     14500 были найдены совместными усилиями </a:t>
            </a:r>
          </a:p>
          <a:p>
            <a:pPr>
              <a:buNone/>
            </a:pPr>
            <a:r>
              <a:rPr lang="ru-RU" sz="1500" dirty="0" smtClean="0"/>
              <a:t>     полиции и волонтеров в  течение 1-3 дней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1900" dirty="0" smtClean="0"/>
              <a:t>За период своего существования  в ПСО «Волонтер» </a:t>
            </a:r>
          </a:p>
          <a:p>
            <a:pPr>
              <a:buNone/>
            </a:pPr>
            <a:r>
              <a:rPr lang="ru-RU" sz="1900" dirty="0" smtClean="0"/>
              <a:t>    поступило </a:t>
            </a:r>
            <a:r>
              <a:rPr lang="ru-RU" sz="1900" b="1" dirty="0" smtClean="0"/>
              <a:t>1231</a:t>
            </a:r>
            <a:r>
              <a:rPr lang="ru-RU" sz="1900" dirty="0" smtClean="0"/>
              <a:t> заявок </a:t>
            </a:r>
            <a:r>
              <a:rPr lang="ru-RU" sz="1900" dirty="0" smtClean="0"/>
              <a:t>о пропавших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  С 2011 по </a:t>
            </a:r>
            <a:r>
              <a:rPr lang="ru-RU" sz="1900" dirty="0" smtClean="0"/>
              <a:t>2017 </a:t>
            </a:r>
            <a:r>
              <a:rPr lang="ru-RU" sz="1900" dirty="0" smtClean="0"/>
              <a:t>год было выполнено </a:t>
            </a:r>
            <a:r>
              <a:rPr lang="ru-RU" sz="1900" b="1" dirty="0" smtClean="0"/>
              <a:t>1123 </a:t>
            </a:r>
            <a:r>
              <a:rPr lang="ru-RU" sz="1900" dirty="0" smtClean="0"/>
              <a:t>поиска:</a:t>
            </a:r>
          </a:p>
          <a:p>
            <a:pPr>
              <a:buNone/>
            </a:pPr>
            <a:r>
              <a:rPr lang="ru-RU" sz="1900" dirty="0" smtClean="0"/>
              <a:t>    </a:t>
            </a:r>
            <a:r>
              <a:rPr lang="ru-RU" sz="1900" b="1" dirty="0" smtClean="0"/>
              <a:t>1041</a:t>
            </a:r>
            <a:r>
              <a:rPr lang="ru-RU" sz="1900" dirty="0" smtClean="0"/>
              <a:t> поиск  завершен, </a:t>
            </a:r>
            <a:r>
              <a:rPr lang="ru-RU" sz="1900" b="1" dirty="0" smtClean="0"/>
              <a:t>82</a:t>
            </a:r>
            <a:r>
              <a:rPr lang="ru-RU" sz="1900" dirty="0" smtClean="0"/>
              <a:t> до сих пор актуальны, из них </a:t>
            </a:r>
            <a:r>
              <a:rPr lang="ru-RU" sz="1900" dirty="0" smtClean="0"/>
              <a:t>четверо </a:t>
            </a:r>
            <a:r>
              <a:rPr lang="ru-RU" sz="1900" dirty="0" smtClean="0"/>
              <a:t>детей</a:t>
            </a:r>
          </a:p>
          <a:p>
            <a:pPr>
              <a:buNone/>
            </a:pPr>
            <a:r>
              <a:rPr lang="ru-RU" sz="1900" dirty="0" smtClean="0"/>
              <a:t>    </a:t>
            </a:r>
            <a:r>
              <a:rPr lang="ru-RU" sz="1900" b="1" dirty="0" smtClean="0"/>
              <a:t>716 </a:t>
            </a:r>
            <a:r>
              <a:rPr lang="ru-RU" sz="1900" dirty="0" smtClean="0"/>
              <a:t>человек  </a:t>
            </a:r>
            <a:r>
              <a:rPr lang="ru-RU" sz="1900" dirty="0" smtClean="0"/>
              <a:t>найдено живыми, в том числе </a:t>
            </a:r>
            <a:r>
              <a:rPr lang="ru-RU" sz="1900" b="1" dirty="0" smtClean="0"/>
              <a:t>117</a:t>
            </a:r>
            <a:r>
              <a:rPr lang="ru-RU" sz="1900" dirty="0" smtClean="0"/>
              <a:t> детей и подростков</a:t>
            </a:r>
          </a:p>
          <a:p>
            <a:pPr>
              <a:buNone/>
            </a:pPr>
            <a:r>
              <a:rPr lang="ru-RU" sz="1900" dirty="0" smtClean="0"/>
              <a:t>     </a:t>
            </a:r>
            <a:r>
              <a:rPr lang="ru-RU" sz="1900" b="1" dirty="0"/>
              <a:t>3</a:t>
            </a:r>
            <a:r>
              <a:rPr lang="ru-RU" sz="1900" b="1" dirty="0" smtClean="0"/>
              <a:t>25</a:t>
            </a:r>
            <a:r>
              <a:rPr lang="ru-RU" sz="1900" dirty="0" smtClean="0"/>
              <a:t> </a:t>
            </a:r>
            <a:r>
              <a:rPr lang="ru-RU" sz="1900" dirty="0" smtClean="0"/>
              <a:t>человек  обнаружено погибшими, в том числе 8 детей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  В </a:t>
            </a:r>
            <a:r>
              <a:rPr lang="ru-RU" sz="1900" dirty="0" smtClean="0"/>
              <a:t>2018 </a:t>
            </a:r>
            <a:r>
              <a:rPr lang="ru-RU" sz="1900" dirty="0" smtClean="0"/>
              <a:t>году ПСО было выполнено </a:t>
            </a:r>
            <a:r>
              <a:rPr lang="ru-RU" sz="1900" b="1" dirty="0" smtClean="0"/>
              <a:t>108</a:t>
            </a:r>
            <a:r>
              <a:rPr lang="ru-RU" sz="1900" dirty="0" smtClean="0"/>
              <a:t> </a:t>
            </a:r>
            <a:r>
              <a:rPr lang="ru-RU" sz="1900" dirty="0" smtClean="0"/>
              <a:t>поисков:</a:t>
            </a:r>
          </a:p>
          <a:p>
            <a:pPr>
              <a:buNone/>
            </a:pPr>
            <a:r>
              <a:rPr lang="ru-RU" sz="1900" dirty="0" smtClean="0"/>
              <a:t>                                         </a:t>
            </a:r>
            <a:r>
              <a:rPr lang="ru-RU" sz="1900" b="1" dirty="0"/>
              <a:t>8</a:t>
            </a:r>
            <a:r>
              <a:rPr lang="ru-RU" sz="1900" b="1" dirty="0" smtClean="0"/>
              <a:t>3</a:t>
            </a:r>
            <a:r>
              <a:rPr lang="ru-RU" sz="1900" dirty="0" smtClean="0"/>
              <a:t> поиска </a:t>
            </a:r>
            <a:r>
              <a:rPr lang="ru-RU" sz="1900" dirty="0" smtClean="0"/>
              <a:t>завершено, </a:t>
            </a:r>
            <a:r>
              <a:rPr lang="ru-RU" sz="1900" b="1" dirty="0" smtClean="0"/>
              <a:t>25</a:t>
            </a:r>
            <a:r>
              <a:rPr lang="ru-RU" sz="1900" dirty="0" smtClean="0"/>
              <a:t> </a:t>
            </a:r>
            <a:r>
              <a:rPr lang="ru-RU" sz="1900" dirty="0" smtClean="0"/>
              <a:t>актуальны до сих пор, </a:t>
            </a:r>
          </a:p>
          <a:p>
            <a:pPr>
              <a:buNone/>
            </a:pPr>
            <a:r>
              <a:rPr lang="ru-RU" sz="1900" dirty="0" smtClean="0"/>
              <a:t>                                         в том числе на данный  момент </a:t>
            </a:r>
          </a:p>
          <a:p>
            <a:pPr>
              <a:buNone/>
            </a:pPr>
            <a:r>
              <a:rPr lang="ru-RU" sz="1900" dirty="0" smtClean="0"/>
              <a:t>                                         не найдены  </a:t>
            </a:r>
            <a:r>
              <a:rPr lang="ru-RU" sz="1900" b="1" dirty="0" smtClean="0">
                <a:solidFill>
                  <a:srgbClr val="FF0000"/>
                </a:solidFill>
              </a:rPr>
              <a:t>5</a:t>
            </a:r>
            <a:r>
              <a:rPr lang="ru-RU" sz="1900" dirty="0" smtClean="0"/>
              <a:t> </a:t>
            </a:r>
            <a:r>
              <a:rPr lang="ru-RU" sz="1900" dirty="0" err="1" smtClean="0"/>
              <a:t>Дзержинцев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                                       </a:t>
            </a:r>
            <a:r>
              <a:rPr lang="ru-RU" sz="1900" b="1" dirty="0"/>
              <a:t>6</a:t>
            </a:r>
            <a:r>
              <a:rPr lang="ru-RU" sz="1900" b="1" dirty="0" smtClean="0"/>
              <a:t>9 </a:t>
            </a:r>
            <a:r>
              <a:rPr lang="ru-RU" sz="1900" dirty="0" smtClean="0"/>
              <a:t>человек </a:t>
            </a:r>
            <a:r>
              <a:rPr lang="ru-RU" sz="1900" dirty="0" smtClean="0"/>
              <a:t>найдены живыми, в том числе дети </a:t>
            </a:r>
          </a:p>
          <a:p>
            <a:pPr>
              <a:buNone/>
            </a:pPr>
            <a:r>
              <a:rPr lang="ru-RU" sz="1900" dirty="0" smtClean="0"/>
              <a:t>                                         и подростки</a:t>
            </a:r>
          </a:p>
          <a:p>
            <a:pPr>
              <a:buNone/>
            </a:pPr>
            <a:r>
              <a:rPr lang="ru-RU" sz="1900" dirty="0" smtClean="0"/>
              <a:t>                                         </a:t>
            </a:r>
            <a:r>
              <a:rPr lang="ru-RU" sz="1900" b="1" dirty="0" smtClean="0"/>
              <a:t>14</a:t>
            </a:r>
            <a:r>
              <a:rPr lang="ru-RU" sz="1900" dirty="0" smtClean="0"/>
              <a:t>  </a:t>
            </a:r>
            <a:r>
              <a:rPr lang="ru-RU" sz="1900" dirty="0" smtClean="0"/>
              <a:t>человек найдено погибшими</a:t>
            </a:r>
          </a:p>
          <a:p>
            <a:pPr>
              <a:buNone/>
            </a:pPr>
            <a:r>
              <a:rPr lang="ru-RU" sz="1600" dirty="0" smtClean="0"/>
              <a:t>       </a:t>
            </a:r>
          </a:p>
          <a:p>
            <a:pPr>
              <a:buNone/>
            </a:pPr>
            <a:r>
              <a:rPr lang="ru-RU" sz="2000" dirty="0" smtClean="0"/>
              <a:t>    </a:t>
            </a:r>
            <a:endParaRPr lang="ru-RU" sz="2000" dirty="0"/>
          </a:p>
        </p:txBody>
      </p:sp>
      <p:pic>
        <p:nvPicPr>
          <p:cNvPr id="4" name="Рисунок 3" descr="hlhl3ntjK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57628"/>
            <a:ext cx="2668119" cy="2000264"/>
          </a:xfrm>
          <a:prstGeom prst="rect">
            <a:avLst/>
          </a:prstGeom>
        </p:spPr>
      </p:pic>
      <p:pic>
        <p:nvPicPr>
          <p:cNvPr id="5" name="Рисунок 4" descr="LyeBI62di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00042"/>
            <a:ext cx="2428892" cy="1821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68552" cy="64294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Филиалы ПСО Волонтер сейчас начинают</a:t>
            </a:r>
          </a:p>
          <a:p>
            <a:pPr>
              <a:buNone/>
            </a:pPr>
            <a:r>
              <a:rPr lang="ru-RU" dirty="0" smtClean="0"/>
              <a:t>появляться по всех области и уже</a:t>
            </a:r>
          </a:p>
          <a:p>
            <a:pPr>
              <a:buNone/>
            </a:pPr>
            <a:r>
              <a:rPr lang="ru-RU" dirty="0" smtClean="0"/>
              <a:t>успешно работают </a:t>
            </a:r>
          </a:p>
          <a:p>
            <a:r>
              <a:rPr lang="ru-RU" dirty="0" smtClean="0"/>
              <a:t>В Дзержинске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Бору</a:t>
            </a:r>
          </a:p>
          <a:p>
            <a:r>
              <a:rPr lang="ru-RU" dirty="0" smtClean="0"/>
              <a:t>В Семенове</a:t>
            </a:r>
          </a:p>
          <a:p>
            <a:r>
              <a:rPr lang="ru-RU" dirty="0" smtClean="0"/>
              <a:t>В Чкаловске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Арзамасе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 descr="41VFX0MZ7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03" y="2357430"/>
            <a:ext cx="5286631" cy="35230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139990" cy="231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При поддержке местной </a:t>
            </a:r>
          </a:p>
          <a:p>
            <a:pPr>
              <a:buNone/>
            </a:pPr>
            <a:r>
              <a:rPr lang="ru-RU" sz="1800" dirty="0" smtClean="0"/>
              <a:t>администрации, МВД, МЧС и </a:t>
            </a:r>
          </a:p>
          <a:p>
            <a:pPr>
              <a:buNone/>
            </a:pPr>
            <a:r>
              <a:rPr lang="ru-RU" sz="1800" dirty="0" smtClean="0"/>
              <a:t>других структур, отряд </a:t>
            </a:r>
          </a:p>
          <a:p>
            <a:pPr>
              <a:buNone/>
            </a:pPr>
            <a:r>
              <a:rPr lang="ru-RU" sz="1800" dirty="0" smtClean="0"/>
              <a:t>постоянно проводит </a:t>
            </a:r>
          </a:p>
          <a:p>
            <a:pPr>
              <a:buNone/>
            </a:pPr>
            <a:r>
              <a:rPr lang="ru-RU" sz="1800" dirty="0" smtClean="0"/>
              <a:t>добровольческие форумы о </a:t>
            </a:r>
          </a:p>
          <a:p>
            <a:pPr>
              <a:buNone/>
            </a:pPr>
            <a:r>
              <a:rPr lang="ru-RU" sz="1800" dirty="0" smtClean="0"/>
              <a:t>безопасности жизнедеятельности,</a:t>
            </a:r>
          </a:p>
          <a:p>
            <a:pPr>
              <a:buNone/>
            </a:pPr>
            <a:r>
              <a:rPr lang="ru-RU" sz="1800" dirty="0" smtClean="0"/>
              <a:t>придти на который может любой</a:t>
            </a:r>
          </a:p>
          <a:p>
            <a:pPr>
              <a:buNone/>
            </a:pPr>
            <a:r>
              <a:rPr lang="ru-RU" sz="1800" dirty="0" smtClean="0"/>
              <a:t> желающий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Рисунок 3" descr="0J6nAb35b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58284"/>
            <a:ext cx="3929090" cy="5561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7" y="3141665"/>
            <a:ext cx="3950416" cy="2862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71471" y="5715015"/>
            <a:ext cx="45719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1 декабря 2017 в Совете Федерации в  ходе круглого стола «Законодательное обеспечение взаимодействия государства и общества в поиске пропавших детей в Российской Федерации», С. Шухрин и другие руководители ПСО страны обсудили проблемы добровольцев, а член </a:t>
            </a:r>
            <a:r>
              <a:rPr lang="ru-RU" sz="1800" dirty="0" err="1" smtClean="0"/>
              <a:t>Совфеда</a:t>
            </a:r>
            <a:r>
              <a:rPr lang="ru-RU" sz="1800" dirty="0" smtClean="0"/>
              <a:t> Елена </a:t>
            </a:r>
            <a:r>
              <a:rPr lang="ru-RU" sz="1800" dirty="0" err="1" smtClean="0"/>
              <a:t>Мизулина</a:t>
            </a:r>
            <a:r>
              <a:rPr lang="ru-RU" sz="1800" dirty="0" smtClean="0"/>
              <a:t> отметила важность создания поисковых отрядов в каждом городе.</a:t>
            </a:r>
            <a:endParaRPr lang="ru-RU" sz="1800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571744"/>
            <a:ext cx="4888225" cy="3300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71471" y="5643578"/>
            <a:ext cx="45719" cy="214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Развитие </a:t>
            </a:r>
            <a:r>
              <a:rPr lang="ru-RU" sz="1800" dirty="0" smtClean="0"/>
              <a:t>ПСО «</a:t>
            </a:r>
            <a:r>
              <a:rPr lang="ru-RU" sz="1800" dirty="0" err="1" smtClean="0"/>
              <a:t>ВолонтерДзержинск</a:t>
            </a:r>
            <a:r>
              <a:rPr lang="ru-RU" sz="1800" dirty="0" smtClean="0"/>
              <a:t>» является необходимым:</a:t>
            </a:r>
          </a:p>
          <a:p>
            <a:pPr>
              <a:buNone/>
            </a:pPr>
            <a:r>
              <a:rPr lang="ru-RU" sz="1800" dirty="0" smtClean="0"/>
              <a:t>с целью максимально ускорить поиски наших горожан, для </a:t>
            </a:r>
          </a:p>
          <a:p>
            <a:pPr>
              <a:buNone/>
            </a:pPr>
            <a:r>
              <a:rPr lang="ru-RU" sz="1800" dirty="0" smtClean="0"/>
              <a:t>проведения мероприятий связанных с профилактикой </a:t>
            </a:r>
          </a:p>
          <a:p>
            <a:pPr>
              <a:buNone/>
            </a:pPr>
            <a:r>
              <a:rPr lang="ru-RU" sz="1800" dirty="0" smtClean="0"/>
              <a:t>безвестного исчезновения людей и оповещения граждан о</a:t>
            </a:r>
          </a:p>
          <a:p>
            <a:pPr>
              <a:buNone/>
            </a:pPr>
            <a:r>
              <a:rPr lang="ru-RU" sz="1800" dirty="0" smtClean="0"/>
              <a:t>возможных ЧС, а так же действий в случае возникновения</a:t>
            </a:r>
          </a:p>
          <a:p>
            <a:pPr>
              <a:buNone/>
            </a:pPr>
            <a:r>
              <a:rPr lang="ru-RU" sz="1800" dirty="0" smtClean="0"/>
              <a:t>подобных ситуаций</a:t>
            </a:r>
            <a:endParaRPr lang="ru-RU" sz="1800" dirty="0"/>
          </a:p>
        </p:txBody>
      </p:sp>
      <p:pic>
        <p:nvPicPr>
          <p:cNvPr id="4" name="Рисунок 3" descr="qDGO2Idua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71744"/>
            <a:ext cx="5072066" cy="3381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0034" y="5286387"/>
            <a:ext cx="71438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На данный момент для </a:t>
            </a:r>
            <a:r>
              <a:rPr lang="ru-RU" sz="2000" dirty="0" smtClean="0"/>
              <a:t>развития </a:t>
            </a:r>
            <a:r>
              <a:rPr lang="ru-RU" sz="2000" dirty="0" smtClean="0"/>
              <a:t>ПСО необходимо:</a:t>
            </a:r>
          </a:p>
          <a:p>
            <a:r>
              <a:rPr lang="ru-RU" sz="2000" dirty="0" smtClean="0"/>
              <a:t>Проводить регулярные собрания</a:t>
            </a:r>
            <a:r>
              <a:rPr lang="ru-RU" sz="2000" dirty="0" smtClean="0"/>
              <a:t>, обучающие лекции, </a:t>
            </a:r>
            <a:r>
              <a:rPr lang="ru-RU" sz="2000" dirty="0" smtClean="0"/>
              <a:t>форумы</a:t>
            </a:r>
            <a:r>
              <a:rPr lang="ru-RU" sz="2000" dirty="0" smtClean="0"/>
              <a:t>, учения</a:t>
            </a:r>
            <a:endParaRPr lang="ru-RU" sz="2000" dirty="0" smtClean="0"/>
          </a:p>
          <a:p>
            <a:r>
              <a:rPr lang="ru-RU" sz="2000" dirty="0" smtClean="0"/>
              <a:t>привлекать </a:t>
            </a:r>
            <a:r>
              <a:rPr lang="ru-RU" sz="2000" dirty="0" smtClean="0"/>
              <a:t>новых добровольцев в отряд, </a:t>
            </a:r>
            <a:r>
              <a:rPr lang="ru-RU" sz="2000" dirty="0" smtClean="0"/>
              <a:t>распространять </a:t>
            </a:r>
            <a:r>
              <a:rPr lang="ru-RU" sz="2000" dirty="0" smtClean="0"/>
              <a:t>информации об отряде в СМИ, взаимодействие с молодежными организациями города</a:t>
            </a:r>
          </a:p>
          <a:p>
            <a:r>
              <a:rPr lang="ru-RU" sz="2000" dirty="0" smtClean="0"/>
              <a:t>Для обучений возможно привлечение </a:t>
            </a:r>
            <a:r>
              <a:rPr lang="ru-RU" sz="2000" dirty="0" smtClean="0"/>
              <a:t>инструкторов:</a:t>
            </a:r>
          </a:p>
          <a:p>
            <a:pPr>
              <a:buNone/>
            </a:pPr>
            <a:r>
              <a:rPr lang="ru-RU" sz="1400" dirty="0" smtClean="0"/>
              <a:t>- картография и радиосвязь – Анатолий (ПСО «Волонтер»)</a:t>
            </a:r>
          </a:p>
          <a:p>
            <a:pPr>
              <a:buNone/>
            </a:pPr>
            <a:r>
              <a:rPr lang="ru-RU" sz="1400" dirty="0" smtClean="0"/>
              <a:t>- инфопоиск – Ирина Еськина, Ольга Миклюкова (ПСО «Волонтер»)</a:t>
            </a:r>
          </a:p>
          <a:p>
            <a:pPr>
              <a:buNone/>
            </a:pPr>
            <a:r>
              <a:rPr lang="ru-RU" sz="1400" dirty="0" smtClean="0"/>
              <a:t>- ориентирование, построение поиска, прочес местности, поиск «лес», поиск «город»  - Ермолаев А., Вахонин Н. (ПСО «Волонтер»)</a:t>
            </a:r>
          </a:p>
          <a:p>
            <a:pPr>
              <a:buNone/>
            </a:pPr>
            <a:r>
              <a:rPr lang="ru-RU" sz="1400" dirty="0" smtClean="0"/>
              <a:t>- обучение старших групп и координаторов – Ермолаев А. (ПСО «Волонтер»)</a:t>
            </a:r>
          </a:p>
          <a:p>
            <a:pPr lvl="0"/>
            <a:r>
              <a:rPr lang="ru-RU" sz="2000" dirty="0" smtClean="0"/>
              <a:t>привлечение  спонсоров, ресурсов, возможность использования отрядного </a:t>
            </a:r>
            <a:r>
              <a:rPr lang="ru-RU" sz="2000" dirty="0" smtClean="0"/>
              <a:t>инвентаря, закупка собственного оборудования</a:t>
            </a:r>
            <a:endParaRPr lang="ru-RU" sz="2000" dirty="0" smtClean="0"/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351</TotalTime>
  <Words>428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Verdana</vt:lpstr>
      <vt:lpstr>Wingdings 2</vt:lpstr>
      <vt:lpstr>Аспект</vt:lpstr>
      <vt:lpstr>Презентация PowerPoint</vt:lpstr>
      <vt:lpstr>Презентация PowerPoint</vt:lpstr>
      <vt:lpstr> </vt:lpstr>
      <vt:lpstr>                                            Статистика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Дежуля</dc:creator>
  <cp:lastModifiedBy>Дежуля</cp:lastModifiedBy>
  <cp:revision>39</cp:revision>
  <dcterms:modified xsi:type="dcterms:W3CDTF">2018-05-14T19:43:22Z</dcterms:modified>
</cp:coreProperties>
</file>