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6" r:id="rId4"/>
    <p:sldId id="258" r:id="rId5"/>
    <p:sldId id="259" r:id="rId6"/>
    <p:sldId id="262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8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5045" y="6156997"/>
            <a:ext cx="8045373" cy="3835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Фестиваль молодёжной культуры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931" y="829899"/>
            <a:ext cx="4716706" cy="479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6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8813" y="864985"/>
            <a:ext cx="10178322" cy="849515"/>
          </a:xfrm>
        </p:spPr>
        <p:txBody>
          <a:bodyPr/>
          <a:lstStyle/>
          <a:p>
            <a:r>
              <a:rPr lang="ru-RU" dirty="0" smtClean="0"/>
              <a:t>ОБ ИДЕЕ СУБКУЛЬТУРНОГО ФЕСТА</a:t>
            </a:r>
            <a:endParaRPr lang="ru-RU" dirty="0"/>
          </a:p>
        </p:txBody>
      </p:sp>
      <p:pic>
        <p:nvPicPr>
          <p:cNvPr id="2050" name="Picture 2" descr="http://thesunpetersburg.com/wp-content/uploads/2015/06/festival-svoya-atmosfera-925x4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941" y="2349500"/>
            <a:ext cx="8229065" cy="359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7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941185"/>
            <a:ext cx="10178322" cy="862215"/>
          </a:xfrm>
        </p:spPr>
        <p:txBody>
          <a:bodyPr/>
          <a:lstStyle/>
          <a:p>
            <a:pPr algn="ctr"/>
            <a:r>
              <a:rPr lang="ru-RU" dirty="0" smtClean="0"/>
              <a:t>КАК ЭТО БЫЛО У НАС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505941"/>
            <a:ext cx="4800600" cy="3179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0" y="2505941"/>
            <a:ext cx="4800600" cy="3179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957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4" r="14484"/>
          <a:stretch>
            <a:fillRect/>
          </a:stretch>
        </p:blipFill>
        <p:spPr>
          <a:xfrm>
            <a:off x="270764" y="1"/>
            <a:ext cx="7355585" cy="685799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435017" cy="119667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Творчество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ru-RU" sz="3200" dirty="0" smtClean="0"/>
          </a:p>
          <a:p>
            <a:pPr algn="ctr"/>
            <a:r>
              <a:rPr lang="ru-RU" sz="3200" dirty="0" smtClean="0"/>
              <a:t>«Креатив Лета»:</a:t>
            </a:r>
          </a:p>
          <a:p>
            <a:pPr algn="ctr"/>
            <a:r>
              <a:rPr lang="ru-RU" sz="3200" dirty="0" smtClean="0"/>
              <a:t>создание </a:t>
            </a:r>
            <a:endParaRPr lang="ru-RU" sz="3200" dirty="0" smtClean="0"/>
          </a:p>
          <a:p>
            <a:pPr algn="ctr"/>
            <a:r>
              <a:rPr lang="ru-RU" sz="3200" dirty="0" smtClean="0"/>
              <a:t>арт-объекта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7079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1080885"/>
            <a:ext cx="10178322" cy="1040015"/>
          </a:xfrm>
        </p:spPr>
        <p:txBody>
          <a:bodyPr>
            <a:normAutofit/>
          </a:bodyPr>
          <a:lstStyle/>
          <a:p>
            <a:r>
              <a:rPr lang="ru-RU" dirty="0" smtClean="0"/>
              <a:t>ТРАНСФОРМАЦИЯ ЛЕТА: АРТ-ЗОНЫ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505941"/>
            <a:ext cx="4800600" cy="31796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0" y="2505941"/>
            <a:ext cx="4800600" cy="31796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671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МОЛОДЫЕ</a:t>
            </a:r>
            <a:br>
              <a:rPr lang="ru-RU" sz="4000" dirty="0" smtClean="0"/>
            </a:br>
            <a:r>
              <a:rPr lang="ru-RU" sz="3200" dirty="0" smtClean="0"/>
              <a:t>МУЗЫКАНТЫ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93766" y="1653870"/>
            <a:ext cx="3092117" cy="4164164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pPr algn="ctr"/>
            <a:r>
              <a:rPr lang="ru-RU" sz="3200" dirty="0" smtClean="0"/>
              <a:t>«Драйв Лета»:</a:t>
            </a:r>
          </a:p>
          <a:p>
            <a:pPr algn="ctr"/>
            <a:r>
              <a:rPr lang="ru-RU" sz="3200" dirty="0" smtClean="0"/>
              <a:t>выступления молодых музыкантов и коллективов</a:t>
            </a:r>
            <a:endParaRPr lang="ru-RU" sz="32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8" b="3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076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314" y="90285"/>
            <a:ext cx="10178322" cy="1492132"/>
          </a:xfrm>
        </p:spPr>
        <p:txBody>
          <a:bodyPr/>
          <a:lstStyle/>
          <a:p>
            <a:pPr algn="ctr"/>
            <a:r>
              <a:rPr lang="ru-RU" dirty="0" smtClean="0"/>
              <a:t>МАСТЕР-КЛАССЫ: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err="1" smtClean="0"/>
              <a:t>Интерактив</a:t>
            </a:r>
            <a:r>
              <a:rPr lang="ru-RU" dirty="0" smtClean="0"/>
              <a:t> Лета»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885" y="1582417"/>
            <a:ext cx="7481179" cy="5008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2227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/>
              <a:t>Молодежная политика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ru-RU" sz="2800" dirty="0" smtClean="0"/>
          </a:p>
          <a:p>
            <a:pPr algn="ctr"/>
            <a:r>
              <a:rPr lang="ru-RU" sz="2800" dirty="0" smtClean="0"/>
              <a:t>«Команда </a:t>
            </a:r>
            <a:r>
              <a:rPr lang="ru-RU" sz="2800" dirty="0" smtClean="0"/>
              <a:t>Лета»:</a:t>
            </a:r>
          </a:p>
          <a:p>
            <a:pPr algn="ctr"/>
            <a:r>
              <a:rPr lang="ru-RU" sz="2800" dirty="0" smtClean="0"/>
              <a:t>создание </a:t>
            </a:r>
            <a:r>
              <a:rPr lang="ru-RU" sz="2800" dirty="0" smtClean="0"/>
              <a:t>стенда добровольческой или общественной организации</a:t>
            </a:r>
            <a:endParaRPr lang="ru-RU" sz="2800" dirty="0" smtClean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4" r="144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50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7878" y="522085"/>
            <a:ext cx="10178322" cy="989215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/>
              <a:t>ВОЛОНТЁРСТВО</a:t>
            </a:r>
            <a:endParaRPr lang="ru-RU" sz="8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074" y="2286000"/>
            <a:ext cx="3449052" cy="3619500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50" y="2505941"/>
            <a:ext cx="4800600" cy="31796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905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0" r="19120"/>
          <a:stretch>
            <a:fillRect/>
          </a:stretch>
        </p:blipFill>
        <p:spPr>
          <a:xfrm rot="5400000">
            <a:off x="531813" y="-247650"/>
            <a:ext cx="6858000" cy="73548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477583" y="457200"/>
            <a:ext cx="3092117" cy="1196670"/>
          </a:xfrm>
        </p:spPr>
        <p:txBody>
          <a:bodyPr>
            <a:normAutofit/>
          </a:bodyPr>
          <a:lstStyle/>
          <a:p>
            <a:r>
              <a:rPr lang="ru-RU" sz="6600" dirty="0" smtClean="0"/>
              <a:t>ХАЙП</a:t>
            </a:r>
            <a:endParaRPr lang="ru-RU" sz="6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02983" y="1728636"/>
            <a:ext cx="3092117" cy="4926164"/>
          </a:xfrm>
        </p:spPr>
        <p:txBody>
          <a:bodyPr>
            <a:normAutofit fontScale="77500" lnSpcReduction="20000"/>
          </a:bodyPr>
          <a:lstStyle/>
          <a:p>
            <a:r>
              <a:rPr lang="ru-RU" sz="3000" dirty="0" smtClean="0"/>
              <a:t>Самое молодёжное и популярное, просто смотрите на Дружко!</a:t>
            </a:r>
            <a:r>
              <a:rPr lang="ru-RU" sz="3000" dirty="0" smtClean="0">
                <a:sym typeface="Wingdings" panose="05000000000000000000" pitchFamily="2" charset="2"/>
              </a:rPr>
              <a:t/>
            </a:r>
            <a:br>
              <a:rPr lang="ru-RU" sz="3000" dirty="0" smtClean="0">
                <a:sym typeface="Wingdings" panose="05000000000000000000" pitchFamily="2" charset="2"/>
              </a:rPr>
            </a:br>
            <a:r>
              <a:rPr lang="ru-RU" sz="3000" dirty="0" smtClean="0">
                <a:sym typeface="Wingdings" panose="05000000000000000000" pitchFamily="2" charset="2"/>
              </a:rPr>
              <a:t>КотЛета тоже здесь </a:t>
            </a:r>
            <a:r>
              <a:rPr lang="en-US" sz="3000" dirty="0" smtClean="0">
                <a:sym typeface="Wingdings" panose="05000000000000000000" pitchFamily="2" charset="2"/>
              </a:rPr>
              <a:t>:3</a:t>
            </a:r>
          </a:p>
          <a:p>
            <a:endParaRPr lang="en-US" sz="3000" dirty="0" smtClean="0">
              <a:sym typeface="Wingdings" panose="05000000000000000000" pitchFamily="2" charset="2"/>
            </a:endParaRPr>
          </a:p>
          <a:p>
            <a:pPr algn="r"/>
            <a:r>
              <a:rPr lang="en-US" sz="3000" dirty="0" smtClean="0">
                <a:sym typeface="Wingdings" panose="05000000000000000000" pitchFamily="2" charset="2"/>
              </a:rPr>
              <a:t>\m/</a:t>
            </a:r>
            <a:r>
              <a:rPr lang="ru-RU" sz="3000" dirty="0" smtClean="0">
                <a:sym typeface="Wingdings" panose="05000000000000000000" pitchFamily="2" charset="2"/>
              </a:rPr>
              <a:t> </a:t>
            </a:r>
            <a:r>
              <a:rPr lang="en-US" sz="3000" dirty="0" smtClean="0">
                <a:sym typeface="Wingdings" panose="05000000000000000000" pitchFamily="2" charset="2"/>
              </a:rPr>
              <a:t>^_^</a:t>
            </a:r>
            <a:r>
              <a:rPr lang="ru-RU" sz="3000" dirty="0" smtClean="0">
                <a:sym typeface="Wingdings" panose="05000000000000000000" pitchFamily="2" charset="2"/>
              </a:rPr>
              <a:t> </a:t>
            </a:r>
            <a:r>
              <a:rPr lang="en-US" sz="3000" dirty="0" smtClean="0">
                <a:sym typeface="Wingdings" panose="05000000000000000000" pitchFamily="2" charset="2"/>
              </a:rPr>
              <a:t>\m/ </a:t>
            </a:r>
            <a:r>
              <a:rPr lang="ru-RU" sz="3000" dirty="0" smtClean="0">
                <a:sym typeface="Wingdings" panose="05000000000000000000" pitchFamily="2" charset="2"/>
              </a:rPr>
              <a:t> нужно больше эмоджи</a:t>
            </a:r>
          </a:p>
          <a:p>
            <a:endParaRPr lang="ru-RU" dirty="0">
              <a:sym typeface="Wingdings" panose="05000000000000000000" pitchFamily="2" charset="2"/>
            </a:endParaRPr>
          </a:p>
          <a:p>
            <a:endParaRPr lang="ru-RU" dirty="0" smtClean="0">
              <a:sym typeface="Wingdings" panose="05000000000000000000" pitchFamily="2" charset="2"/>
            </a:endParaRPr>
          </a:p>
          <a:p>
            <a:pPr algn="ctr"/>
            <a:r>
              <a:rPr lang="ru-RU" sz="3300" b="1" dirty="0" smtClean="0">
                <a:sym typeface="Wingdings" panose="05000000000000000000" pitchFamily="2" charset="2"/>
              </a:rPr>
              <a:t>СПАСИБО ЗА ВНИМАНИЕ!</a:t>
            </a:r>
            <a:endParaRPr lang="ru-RU" sz="33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427" y="3416940"/>
            <a:ext cx="3161660" cy="316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6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145</TotalTime>
  <Words>59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Corbel</vt:lpstr>
      <vt:lpstr>Gill Sans MT</vt:lpstr>
      <vt:lpstr>Impact</vt:lpstr>
      <vt:lpstr>Wingdings</vt:lpstr>
      <vt:lpstr>Badge</vt:lpstr>
      <vt:lpstr>Презентация PowerPoint</vt:lpstr>
      <vt:lpstr>ОБ ИДЕЕ СУБКУЛЬТУРНОГО ФЕСТА</vt:lpstr>
      <vt:lpstr>КАК ЭТО БЫЛО У НАС</vt:lpstr>
      <vt:lpstr>Творчество</vt:lpstr>
      <vt:lpstr>ТРАНСФОРМАЦИЯ ЛЕТА: АРТ-ЗОНЫ</vt:lpstr>
      <vt:lpstr>МОЛОДЫЕ МУЗЫКАНТЫ</vt:lpstr>
      <vt:lpstr>МАСТЕР-КЛАССЫ: «Интерактив Лета»</vt:lpstr>
      <vt:lpstr>Молодежная политика</vt:lpstr>
      <vt:lpstr>ВОЛОНТЁРСТВО</vt:lpstr>
      <vt:lpstr>ХАЙП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8</cp:revision>
  <dcterms:created xsi:type="dcterms:W3CDTF">2017-12-21T20:04:09Z</dcterms:created>
  <dcterms:modified xsi:type="dcterms:W3CDTF">2018-05-25T20:14:38Z</dcterms:modified>
</cp:coreProperties>
</file>