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6" r:id="rId8"/>
    <p:sldId id="265" r:id="rId9"/>
    <p:sldId id="259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социологического опроса</a:t>
            </a:r>
          </a:p>
        </c:rich>
      </c:tx>
      <c:layout>
        <c:manualLayout>
          <c:xMode val="edge"/>
          <c:yMode val="edge"/>
          <c:x val="0.14898138039758668"/>
          <c:y val="1.17579528200570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8042336434611031"/>
          <c:y val="0.1112988988877779"/>
          <c:w val="0.64498377590736011"/>
          <c:h val="0.8671448542754508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 социологического опроса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ЗА</c:v>
                </c:pt>
                <c:pt idx="1">
                  <c:v>Не считают важной проблемой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9C-4B74-B00E-CDD327AC9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204864"/>
            <a:ext cx="8958298" cy="1470025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Проект по экологическому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воспитанию молодежи и односельчан: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«Экология родного поселка.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Что может сделать каждый?»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МЕЖПОСЕЛЕНЧЕСКОЕ МУНИЦИПАЛЬНОЕ КАЗЕННОЕ УЧРЕЖДЕНИЕ ЧЕРЛАКСКОГО МУНИЦИПАЛЬНОГО РАЙОНА «ЦЕНТР ПО ДЕЛАМ МОЛОДЕЖИ,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ФИЗИЧЕСКОЙ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КУЛЬТУРЫ И СПОРТА»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214578" y="4286256"/>
            <a:ext cx="678657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выполнила: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Пусепп Ксения, волонтер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отряда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солнца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Руководитель: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Тяпкина Алина Сергеевна,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ведущий специалист по работе с молодежью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139952" y="6467283"/>
            <a:ext cx="17286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Черлак, 2019 г.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1406" y="357166"/>
          <a:ext cx="9001156" cy="6286544"/>
        </p:xfrm>
        <a:graphic>
          <a:graphicData uri="http://schemas.openxmlformats.org/drawingml/2006/table">
            <a:tbl>
              <a:tblPr/>
              <a:tblGrid>
                <a:gridCol w="26252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36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49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84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Встреча с социальными партнерами и обсуждение проекта.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73" marR="33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Выявить основные проблемы, связанные с загрязнением леса;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Обсудить проведение совместных акций, экологических уроков, занятий.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73" marR="33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73" marR="33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Апрель 2019г.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73" marR="3337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3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Составление и проведение основных мероприятий.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73" marR="33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Проведение экологических уроков;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Посадка «Клумбы мира, добра и дружбы»;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Акция «Живи, Родник»;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Акции «Кормушка» и «Скворечник»;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Проведение операции «Сохраним лес чистым»;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Экологический субботник «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ЗАчистить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»;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Реализация мини-проекта «Зона отдыха»;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Проведение практического занятия «Учимся выращивать и сохранять лес»;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Акции «Берегите лес от пожара»,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«Чистый берег» и «Чистый Черлак».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73" marR="33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73" marR="33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Май-Сентябрь 2019г.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73" marR="3337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90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Подведение итогов проекта.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73" marR="33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3373" marR="33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73" marR="333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Сентябрь-Октябрь 2019г.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373" marR="3337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8596" y="357166"/>
            <a:ext cx="835824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Привлечь внимание к экологическим проблемам родного поселка, способствовать экологическому воспитанию односельчан молодежи посредством участия в волонтерских акциях.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 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Выявить экологические проблемы в Черлаке путём мониторинга. 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Провести социологический опрос среди односельчан.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Организовать и провести с волонтерским отрядом «Дети солнца» экологические и природоохранные акции с привлечением односельчан и социальных партнеров.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Способствовать формированию экологической культуры молодежи и односельчан.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Обобщить результаты и сделать вывод.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7966412" cy="8186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1 этап -  Подготовительный этап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Организация работы команды проекта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Проведение социологического опроса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Оценка экологической обстановки в поселке.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Планирование мероприятий по проведению экологических уроков и акций.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Работа с социальными партнерами.</a:t>
            </a:r>
          </a:p>
          <a:p>
            <a:pPr marL="342900" indent="-342900"/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2 этап – основной (практический)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Проведение экологических уроков;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Посадка «Клумбы мира, добра и дружбы»;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Акция «Живи, Родник»;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Акции «Кормушка» и «Скворечник»;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Проведение операции «Сохраним лес чистым»;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Экологический субботник «</a:t>
            </a:r>
            <a:r>
              <a:rPr lang="ru-RU" sz="1900" dirty="0" err="1" smtClean="0">
                <a:latin typeface="Times New Roman" pitchFamily="18" charset="0"/>
                <a:cs typeface="Times New Roman" pitchFamily="18" charset="0"/>
              </a:rPr>
              <a:t>ЗАчистить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Реализация мини-проекта «Зона отдыха»;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Проведение практического занятия </a:t>
            </a:r>
          </a:p>
          <a:p>
            <a:pPr marL="342900" indent="-342900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«Учимся выращивать и сохранять лес»;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Акции «Берегите лес от пожара»,«Чистый берег» и «Чистый Черлак».</a:t>
            </a:r>
          </a:p>
          <a:p>
            <a:pPr marL="342900" indent="-342900"/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3 этап – заключительный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b="1" dirty="0" smtClean="0"/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pp.userapi.com/c849124/v849124303/12842b/dlojA8P1Ehk.jpg"/>
          <p:cNvPicPr/>
          <p:nvPr/>
        </p:nvPicPr>
        <p:blipFill>
          <a:blip r:embed="rId2" cstate="print"/>
          <a:srcRect l="10992" t="19980" b="12447"/>
          <a:stretch>
            <a:fillRect/>
          </a:stretch>
        </p:blipFill>
        <p:spPr bwMode="auto">
          <a:xfrm>
            <a:off x="3131840" y="3221349"/>
            <a:ext cx="550069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714876" y="1000108"/>
            <a:ext cx="4706964" cy="2221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539580" tIns="45720" rIns="360249" bIns="63003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Собрание волонтерского отряда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солнца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по реализации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экологического проекта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" name="Рисунок 1" descr="https://pp.userapi.com/c851232/v851232784/b3cb3/IeVp0Fo1Uk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86380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0907290"/>
              </p:ext>
            </p:extLst>
          </p:nvPr>
        </p:nvGraphicFramePr>
        <p:xfrm>
          <a:off x="2483768" y="548680"/>
          <a:ext cx="4752528" cy="5814588"/>
        </p:xfrm>
        <a:graphic>
          <a:graphicData uri="http://schemas.openxmlformats.org/drawingml/2006/table">
            <a:tbl>
              <a:tblPr/>
              <a:tblGrid>
                <a:gridCol w="4752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145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Анкета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«Сохраним природу родного края»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1. Есть ли у нашего поселка экологические проблемы?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_______________________________________             2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. Как улучшить экологическую обстановку в нашем поселке (ваши предложения)?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_______________________________________            3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.  Слышал ли ты об акции «Я за чистый Черлак» (из каких источников)?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_______________________________________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4. В каких экологических мероприятиях тебе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приходилось</a:t>
                      </a:r>
                      <a:r>
                        <a:rPr lang="ru-RU" sz="1600" baseline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участвовать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_______________________________________</a:t>
                      </a:r>
                    </a:p>
                  </a:txBody>
                  <a:tcPr marL="46584" marR="46584" marT="0" marB="0">
                    <a:lnL w="1143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143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p.userapi.com/c848528/v848528153/114707/rNCAc1mgFV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314"/>
            <a:ext cx="6072198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SSA5429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10" t="6338" r="9517" b="7746"/>
          <a:stretch>
            <a:fillRect/>
          </a:stretch>
        </p:blipFill>
        <p:spPr bwMode="auto">
          <a:xfrm>
            <a:off x="4929190" y="3929066"/>
            <a:ext cx="4214810" cy="2928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71406" y="5357826"/>
            <a:ext cx="45537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социологического опроса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893962"/>
              </p:ext>
            </p:extLst>
          </p:nvPr>
        </p:nvGraphicFramePr>
        <p:xfrm>
          <a:off x="251520" y="188640"/>
          <a:ext cx="8712968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96428" y="4181308"/>
            <a:ext cx="2582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– 70%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79712" y="2708920"/>
            <a:ext cx="2349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СЧИТАЮТ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ПРОБЛЕМОЙ– 30%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126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p.userapi.com/c824603/v824603899/10d3e3/T_PhjUGE_l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458147"/>
            <a:ext cx="6000792" cy="611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786050" y="142852"/>
            <a:ext cx="34327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Календарный план проекта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7" y="751468"/>
          <a:ext cx="8358245" cy="5749365"/>
        </p:xfrm>
        <a:graphic>
          <a:graphicData uri="http://schemas.openxmlformats.org/drawingml/2006/table">
            <a:tbl>
              <a:tblPr firstRow="1"/>
              <a:tblGrid>
                <a:gridCol w="2437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5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3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6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Основные задачи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8" marR="17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Деятельность по решению поставленной задачи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8" marR="17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8" marR="17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Calibri"/>
                          <a:cs typeface="Times New Roman"/>
                        </a:rPr>
                        <a:t>Сроки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8" marR="1799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3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Провести собрание волонтерского отряда «Дети солнца».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8" marR="17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Обсуждение идей и задач по реализации проекта;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Планирование деятельности;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Поиск социальных партнеров.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8" marR="17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8" marR="17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Март 2019г.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8" marR="1799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64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Проведение социологического опроса.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8" marR="17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Отбор информации, необходимой для проведения соцопроса;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Составление социологического опроса;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Отбор информации об экологическом состоянии поселка Черлак.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8" marR="17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8" marR="17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Март-Апрель 2019г.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8" marR="1799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3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Оценка экологической обстановки поселка на практике.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8" marR="17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Установить часто засоряемые территории; Выявить причины загрязнения;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Проанализировать какой мусор мы видим чаще всего на территории поселка.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8" marR="17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8" marR="179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Calibri"/>
                          <a:cs typeface="Times New Roman"/>
                        </a:rPr>
                        <a:t>Апрель-Май 2019г.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7998" marR="17998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537</Words>
  <Application>Microsoft Office PowerPoint</Application>
  <PresentationFormat>Экран (4:3)</PresentationFormat>
  <Paragraphs>95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Проект по экологическому  воспитанию молодежи и односельчан: «Экология родного поселка.  Что может сделать каждый?»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экологическому  воспитанию молодежи и односельчан: «Экология родного поселка.  Что может сделать каждый?» </dc:title>
  <cp:lastModifiedBy>Дарья</cp:lastModifiedBy>
  <cp:revision>10</cp:revision>
  <dcterms:modified xsi:type="dcterms:W3CDTF">2019-04-14T11:43:06Z</dcterms:modified>
</cp:coreProperties>
</file>