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A5D0-F006-494D-8BF3-27F1600C290C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74C-9F78-4E08-A2C6-72E1FF000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0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A5D0-F006-494D-8BF3-27F1600C290C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74C-9F78-4E08-A2C6-72E1FF000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9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A5D0-F006-494D-8BF3-27F1600C290C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74C-9F78-4E08-A2C6-72E1FF000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3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A5D0-F006-494D-8BF3-27F1600C290C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74C-9F78-4E08-A2C6-72E1FF000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5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A5D0-F006-494D-8BF3-27F1600C290C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74C-9F78-4E08-A2C6-72E1FF000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8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A5D0-F006-494D-8BF3-27F1600C290C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74C-9F78-4E08-A2C6-72E1FF000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6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A5D0-F006-494D-8BF3-27F1600C290C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74C-9F78-4E08-A2C6-72E1FF000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A5D0-F006-494D-8BF3-27F1600C290C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74C-9F78-4E08-A2C6-72E1FF000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4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A5D0-F006-494D-8BF3-27F1600C290C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74C-9F78-4E08-A2C6-72E1FF000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3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A5D0-F006-494D-8BF3-27F1600C290C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74C-9F78-4E08-A2C6-72E1FF000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8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A5D0-F006-494D-8BF3-27F1600C290C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74C-9F78-4E08-A2C6-72E1FF000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7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A5D0-F006-494D-8BF3-27F1600C290C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D74C-9F78-4E08-A2C6-72E1FF000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8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3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8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628943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Возложение цветов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6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4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9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1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5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5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8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81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2019-06-11T06:52:58Z</dcterms:created>
  <dcterms:modified xsi:type="dcterms:W3CDTF">2019-06-11T07:04:29Z</dcterms:modified>
</cp:coreProperties>
</file>