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61" r:id="rId4"/>
    <p:sldId id="266" r:id="rId5"/>
    <p:sldId id="259" r:id="rId6"/>
    <p:sldId id="262" r:id="rId7"/>
    <p:sldId id="267" r:id="rId8"/>
    <p:sldId id="271" r:id="rId9"/>
    <p:sldId id="273" r:id="rId10"/>
    <p:sldId id="27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9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5.wdp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3.wdp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50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87722" y="1309519"/>
            <a:ext cx="6172957" cy="211948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n w="22225">
                  <a:solidFill>
                    <a:srgbClr val="003300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Проект</a:t>
            </a:r>
          </a:p>
          <a:p>
            <a:r>
              <a:rPr lang="ru-RU" sz="6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68D3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«Пусть память живёт вечно!»</a:t>
            </a:r>
            <a:endParaRPr lang="ru-RU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68D36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485875" y="3789040"/>
            <a:ext cx="4968552" cy="2310537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b="1" dirty="0" smtClean="0">
                <a:solidFill>
                  <a:srgbClr val="003300"/>
                </a:solidFill>
              </a:rPr>
              <a:t>В</a:t>
            </a:r>
            <a:r>
              <a:rPr lang="ru-RU" sz="1600" b="1" dirty="0" smtClean="0">
                <a:solidFill>
                  <a:srgbClr val="003300"/>
                </a:solidFill>
              </a:rPr>
              <a:t>ыполнили ученики  </a:t>
            </a:r>
          </a:p>
          <a:p>
            <a:pPr algn="r"/>
            <a:r>
              <a:rPr lang="ru-RU" sz="1600" b="1" dirty="0" smtClean="0">
                <a:solidFill>
                  <a:srgbClr val="003300"/>
                </a:solidFill>
              </a:rPr>
              <a:t>МБОУ «</a:t>
            </a:r>
            <a:r>
              <a:rPr lang="ru-RU" sz="1600" b="1" dirty="0" err="1" smtClean="0">
                <a:solidFill>
                  <a:srgbClr val="003300"/>
                </a:solidFill>
              </a:rPr>
              <a:t>Строевская</a:t>
            </a:r>
            <a:r>
              <a:rPr lang="ru-RU" sz="1600" b="1" dirty="0" smtClean="0">
                <a:solidFill>
                  <a:srgbClr val="003300"/>
                </a:solidFill>
              </a:rPr>
              <a:t> СОШ» </a:t>
            </a:r>
          </a:p>
          <a:p>
            <a:pPr algn="r"/>
            <a:r>
              <a:rPr lang="ru-RU" sz="1600" b="1" dirty="0" smtClean="0">
                <a:solidFill>
                  <a:srgbClr val="003300"/>
                </a:solidFill>
              </a:rPr>
              <a:t>Домашняя Светлана, Кашин Егор,</a:t>
            </a:r>
          </a:p>
          <a:p>
            <a:pPr algn="r"/>
            <a:r>
              <a:rPr lang="ru-RU" sz="1600" b="1" dirty="0" err="1" smtClean="0">
                <a:solidFill>
                  <a:srgbClr val="003300"/>
                </a:solidFill>
              </a:rPr>
              <a:t>Лукинский</a:t>
            </a:r>
            <a:r>
              <a:rPr lang="ru-RU" sz="1600" b="1" dirty="0" smtClean="0">
                <a:solidFill>
                  <a:srgbClr val="003300"/>
                </a:solidFill>
              </a:rPr>
              <a:t> Артём, Носков Сергей,</a:t>
            </a:r>
          </a:p>
          <a:p>
            <a:pPr algn="r"/>
            <a:r>
              <a:rPr lang="ru-RU" sz="1600" b="1" dirty="0" err="1" smtClean="0">
                <a:solidFill>
                  <a:srgbClr val="003300"/>
                </a:solidFill>
              </a:rPr>
              <a:t>Ордомский</a:t>
            </a:r>
            <a:r>
              <a:rPr lang="ru-RU" sz="1600" b="1" dirty="0" smtClean="0">
                <a:solidFill>
                  <a:srgbClr val="003300"/>
                </a:solidFill>
              </a:rPr>
              <a:t> Даниил, </a:t>
            </a:r>
            <a:r>
              <a:rPr lang="ru-RU" sz="1600" b="1" dirty="0" err="1" smtClean="0">
                <a:solidFill>
                  <a:srgbClr val="003300"/>
                </a:solidFill>
              </a:rPr>
              <a:t>Пачина</a:t>
            </a:r>
            <a:r>
              <a:rPr lang="ru-RU" sz="1600" b="1" dirty="0" smtClean="0">
                <a:solidFill>
                  <a:srgbClr val="003300"/>
                </a:solidFill>
              </a:rPr>
              <a:t> Анна,</a:t>
            </a:r>
          </a:p>
          <a:p>
            <a:pPr algn="r"/>
            <a:r>
              <a:rPr lang="ru-RU" sz="1600" b="1" dirty="0" err="1" smtClean="0">
                <a:solidFill>
                  <a:srgbClr val="003300"/>
                </a:solidFill>
              </a:rPr>
              <a:t>Сопилова</a:t>
            </a:r>
            <a:r>
              <a:rPr lang="ru-RU" sz="1600" b="1" dirty="0" smtClean="0">
                <a:solidFill>
                  <a:srgbClr val="003300"/>
                </a:solidFill>
              </a:rPr>
              <a:t> Полина, Шутова Юлия.</a:t>
            </a:r>
          </a:p>
          <a:p>
            <a:pPr algn="r"/>
            <a:r>
              <a:rPr lang="ru-RU" sz="1600" b="1" dirty="0" smtClean="0">
                <a:solidFill>
                  <a:srgbClr val="003300"/>
                </a:solidFill>
              </a:rPr>
              <a:t>Руководитель – </a:t>
            </a:r>
            <a:r>
              <a:rPr lang="ru-RU" sz="1600" b="1" dirty="0" err="1" smtClean="0">
                <a:solidFill>
                  <a:srgbClr val="003300"/>
                </a:solidFill>
              </a:rPr>
              <a:t>Кункова</a:t>
            </a:r>
            <a:r>
              <a:rPr lang="ru-RU" sz="1600" b="1" dirty="0" smtClean="0">
                <a:solidFill>
                  <a:srgbClr val="003300"/>
                </a:solidFill>
              </a:rPr>
              <a:t> Виктория Владимировна</a:t>
            </a:r>
            <a:endParaRPr lang="ru-RU" sz="1600" b="1" spc="150" dirty="0">
              <a:ln w="11430"/>
              <a:solidFill>
                <a:srgbClr val="0033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7560" y="6111917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300"/>
                </a:solidFill>
              </a:rPr>
              <a:t>2018 г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4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то\фото панорама Строевское\р.Устья и шк.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2"/>
            <a:ext cx="9143999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Documents\2 класс\Пусть память живет вечно\Фотографии по проекту\отзывы\IMG_036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626" y="1059420"/>
            <a:ext cx="7053669" cy="570047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Рисунок 7" descr="D:\Documents\2 класс\Пусть память живет вечно\Фотографии по проекту\отзывы\IMG_035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 bwMode="auto">
          <a:xfrm>
            <a:off x="4161222" y="980729"/>
            <a:ext cx="4802190" cy="266429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:\Documents\2 класс\Пусть память живет вечно\Фотографии по проекту\отзывы\IMG_036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69480" y="3713860"/>
            <a:ext cx="4824536" cy="14153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Documents\2 класс\Пусть память живет вечно\Фотографии по проекту\отзывы\IMG_036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5976" y="5223829"/>
            <a:ext cx="4638040" cy="15360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Documents\2 класс\Пусть память живет вечно\Фотографии по проекту\отзывы\IMG_036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182" y="2492896"/>
            <a:ext cx="5606412" cy="321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71601" y="123502"/>
            <a:ext cx="777686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Отзывы о нашем проекте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7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Documents\2 класс\Пусть память живет вечно\Портфолио\DSC008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11" y="3456948"/>
            <a:ext cx="4392488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D:\Documents\2 класс\Пусть память живет вечно\Портфолио\DSC0089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4" y="3480733"/>
            <a:ext cx="4057420" cy="3048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48214" y="172372"/>
            <a:ext cx="612068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3300"/>
                </a:solidFill>
              </a:rPr>
              <a:t>Экскурсии по селу </a:t>
            </a:r>
            <a:r>
              <a:rPr lang="ru-RU" sz="3600" dirty="0" err="1" smtClean="0">
                <a:solidFill>
                  <a:srgbClr val="003300"/>
                </a:solidFill>
              </a:rPr>
              <a:t>Строевское</a:t>
            </a:r>
            <a:endParaRPr lang="ru-RU" sz="2800" dirty="0">
              <a:solidFill>
                <a:srgbClr val="003300"/>
              </a:solidFill>
            </a:endParaRPr>
          </a:p>
        </p:txBody>
      </p:sp>
      <p:pic>
        <p:nvPicPr>
          <p:cNvPr id="4" name="Picture 2" descr="D:\Documents\2 класс\Пусть память живет вечно\Фотографии по проекту\фотографии установка памятных табличек\IMG_17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115137"/>
            <a:ext cx="1866900" cy="2063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cuments\2 класс\Пусть память живет вечно\Фотографии по проекту\фотографии установка памятных табличек\Первая волна\46kfcNu4QR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8516" y="1091710"/>
            <a:ext cx="2085652" cy="2087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cuments\2 класс\Пусть память живет вечно\Фотографии по проекту\фотографии установка памятных табличек\Первая волна\lNBYnZB_Pj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6748" y="1128337"/>
            <a:ext cx="2185004" cy="2050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ocuments\2 класс\Пусть память живет вечно\Фотографии по проекту\15 12\IMG_221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4548" y="1080567"/>
            <a:ext cx="1648691" cy="2109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6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3199" y="1671148"/>
            <a:ext cx="83632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err="1" smtClean="0"/>
              <a:t>Цель</a:t>
            </a:r>
            <a:r>
              <a:rPr lang="ru-RU" b="1" dirty="0" smtClean="0"/>
              <a:t> проекта:  </a:t>
            </a:r>
            <a:r>
              <a:rPr lang="ru-RU" dirty="0" smtClean="0"/>
              <a:t>увековечивание памяти участников Великой Отечественной войны.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6580" y="2636912"/>
            <a:ext cx="188184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err="1" smtClean="0"/>
              <a:t>Задачи</a:t>
            </a:r>
            <a:r>
              <a:rPr lang="ru-RU" b="1" dirty="0"/>
              <a:t> </a:t>
            </a:r>
            <a:r>
              <a:rPr lang="ru-RU" b="1" dirty="0" smtClean="0"/>
              <a:t>проекта</a:t>
            </a:r>
            <a:r>
              <a:rPr lang="ru-RU" dirty="0"/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06216" y="2636912"/>
            <a:ext cx="5832647" cy="39703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с</a:t>
            </a:r>
            <a:r>
              <a:rPr lang="ru-RU" b="1" dirty="0" smtClean="0"/>
              <a:t>обрать</a:t>
            </a:r>
            <a:r>
              <a:rPr lang="ru-RU" dirty="0" smtClean="0"/>
              <a:t> </a:t>
            </a:r>
            <a:r>
              <a:rPr lang="ru-RU" b="1" dirty="0"/>
              <a:t>информацию</a:t>
            </a:r>
            <a:r>
              <a:rPr lang="ru-RU" dirty="0"/>
              <a:t> о домах в нашем селе,  в которых жили участники Великой Отечественной </a:t>
            </a:r>
            <a:r>
              <a:rPr lang="ru-RU" dirty="0" smtClean="0"/>
              <a:t>войны;</a:t>
            </a:r>
            <a:r>
              <a:rPr lang="ru-RU" b="1" dirty="0"/>
              <a:t> 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создать</a:t>
            </a:r>
            <a:r>
              <a:rPr lang="ru-RU" dirty="0" smtClean="0"/>
              <a:t> </a:t>
            </a:r>
            <a:r>
              <a:rPr lang="ru-RU" b="1" dirty="0"/>
              <a:t>карту</a:t>
            </a:r>
            <a:r>
              <a:rPr lang="ru-RU" dirty="0"/>
              <a:t> села </a:t>
            </a:r>
            <a:r>
              <a:rPr lang="ru-RU" dirty="0" err="1"/>
              <a:t>Строевское</a:t>
            </a:r>
            <a:r>
              <a:rPr lang="ru-RU" dirty="0"/>
              <a:t>, на которой обозначить дома участников Великой Отечественной войны;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обратиться</a:t>
            </a:r>
            <a:r>
              <a:rPr lang="ru-RU" dirty="0"/>
              <a:t> к разным людям и в разные организации, чтобы помогли реализовать проект;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заработать</a:t>
            </a:r>
            <a:r>
              <a:rPr lang="ru-RU" dirty="0"/>
              <a:t> деньги для изготовления памятных табличек;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изготовить</a:t>
            </a:r>
            <a:r>
              <a:rPr lang="ru-RU" dirty="0"/>
              <a:t> таблички участникам Великой Отечественной войны;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установить</a:t>
            </a:r>
            <a:r>
              <a:rPr lang="ru-RU" dirty="0"/>
              <a:t> таблички на дома участников Великой Отечественной войны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857901" y="511805"/>
            <a:ext cx="567611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ysClr val="windowText" lastClr="000000"/>
                </a:solidFill>
              </a:rPr>
              <a:t>Пусть память живёт вечно!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0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812" cy="6858001"/>
          </a:xfrm>
        </p:spPr>
      </p:pic>
      <p:sp>
        <p:nvSpPr>
          <p:cNvPr id="8" name="Прямоугольник 7"/>
          <p:cNvSpPr/>
          <p:nvPr/>
        </p:nvSpPr>
        <p:spPr>
          <a:xfrm>
            <a:off x="827584" y="167641"/>
            <a:ext cx="766834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Где узнать точные адреса участников войны?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28021" y="829687"/>
            <a:ext cx="387192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Администрация МО «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Строевское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Рисунок 10" descr="D:\Documents\2 класс\Пусть память живет вечно\Данил Ордомский\DSC014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56" y="3256389"/>
            <a:ext cx="4482244" cy="343094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079" y="1958535"/>
            <a:ext cx="5381404" cy="40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1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:\Documents\2 класс\Пусть память живет вечно\Портфолио\DSC010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36" y="2250374"/>
            <a:ext cx="2704682" cy="207941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Рисунок 5" descr="D:\Documents\2 класс\Пусть память живет вечно\Портфолио\DSC007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" y="2289381"/>
            <a:ext cx="5581285" cy="437997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043608" y="173875"/>
            <a:ext cx="7344816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Где узнать точные адреса участников Великой отечественной войны?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1381637"/>
            <a:ext cx="324036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Встреча с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Воловой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алентиной Александровной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39153" y="1405529"/>
            <a:ext cx="223224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Работа со списками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D:\Documents\2 класс\Пусть память живет вечно\Портфолио\DSC01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594" y="4512758"/>
            <a:ext cx="2687023" cy="201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3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фото\фото панорама Строевское\DSC0405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1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Documents\2 класс\Пусть память живет вечно\Фотографии по проекту\IMG_2776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617" y="1916832"/>
            <a:ext cx="7128792" cy="4687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Documents\2 класс\Пусть память живет вечно\Фотографии по проекту\IMG_276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42" y="1628800"/>
            <a:ext cx="2774315" cy="225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IMG_0349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4" y="4294419"/>
            <a:ext cx="2841739" cy="23466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9741" y="5301208"/>
            <a:ext cx="3247034" cy="1303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9814" y="0"/>
            <a:ext cx="874668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На какие дома устанавливать таблички?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8719" y="770634"/>
            <a:ext cx="784887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Создание </a:t>
            </a:r>
            <a:r>
              <a:rPr lang="ru-RU" b="1" dirty="0" smtClean="0"/>
              <a:t>схем деревень с </a:t>
            </a:r>
            <a:r>
              <a:rPr lang="ru-RU" b="1" dirty="0"/>
              <a:t>обозначением </a:t>
            </a:r>
            <a:r>
              <a:rPr lang="ru-RU" b="1" dirty="0" smtClean="0"/>
              <a:t>домов,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b="1" dirty="0" smtClean="0"/>
              <a:t>где </a:t>
            </a:r>
            <a:r>
              <a:rPr lang="ru-RU" b="1" dirty="0"/>
              <a:t>жили участники Великой Отечественной войны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6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1143" y="116632"/>
            <a:ext cx="526290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Где взять деньги?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 descr="D:\Documents\2 класс\Пусть память живет вечно\Портфолио\DSC011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928671"/>
            <a:ext cx="3710216" cy="2716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79544" y="3744400"/>
            <a:ext cx="2522567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Сбор макулатуры</a:t>
            </a:r>
            <a:endParaRPr lang="ru-RU" dirty="0"/>
          </a:p>
        </p:txBody>
      </p:sp>
      <p:pic>
        <p:nvPicPr>
          <p:cNvPr id="12" name="Рисунок 11" descr="D:\Documents\2 класс\Пусть память живет вечно\Портфолио\DSC010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28670"/>
            <a:ext cx="3681282" cy="271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157508" y="3759789"/>
            <a:ext cx="3527822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Благотворительные ярмарки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6245" y="4152227"/>
            <a:ext cx="3384376" cy="2207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910077" y="6367023"/>
            <a:ext cx="3136711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Благотворительные концерты</a:t>
            </a:r>
          </a:p>
        </p:txBody>
      </p:sp>
    </p:spTree>
    <p:extLst>
      <p:ext uri="{BB962C8B-B14F-4D97-AF65-F5344CB8AC3E}">
        <p14:creationId xmlns:p14="http://schemas.microsoft.com/office/powerpoint/2010/main" val="37118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то\фото панорама Строевское\DSC04059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1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9" y="260648"/>
            <a:ext cx="871296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Размещение обращения в сети Интернет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9712" y="1135935"/>
            <a:ext cx="5544616" cy="55334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177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фото\фото панорама Строевское\р.Устья и шк.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2"/>
            <a:ext cx="9143999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D:\Documents\2 класс\Пусть память живет вечно\Портфолио\Qz34rjOUF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69355"/>
            <a:ext cx="3760587" cy="257201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Рисунок 7" descr="D:\Documents\2 класс\Пусть память живет вечно\Портфолио\o9A6Wmp8zVc 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8685"/>
            <a:ext cx="3760587" cy="246600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27240"/>
            <a:ext cx="3921192" cy="26141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5760" y="197171"/>
            <a:ext cx="889247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17 ноября 2017 года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Торжественное мероприятие, посвященное установке памятных табличек на дома участников Великой Отечественной войны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100" name="Picture 4" descr="C:\Users\user\Desktop\i5MtOf1omJ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27" y="1512470"/>
            <a:ext cx="1934044" cy="25787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1526" y="3871123"/>
            <a:ext cx="246401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Ул. Василия Захарова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27584" y="3906528"/>
            <a:ext cx="246401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Ул. Победы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1067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226</Words>
  <Application>Microsoft Office PowerPoint</Application>
  <PresentationFormat>Экран (4:3)</PresentationFormat>
  <Paragraphs>38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77</cp:revision>
  <dcterms:created xsi:type="dcterms:W3CDTF">2018-02-17T16:04:42Z</dcterms:created>
  <dcterms:modified xsi:type="dcterms:W3CDTF">2018-06-29T12:04:12Z</dcterms:modified>
</cp:coreProperties>
</file>