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72" r:id="rId3"/>
    <p:sldId id="270" r:id="rId4"/>
    <p:sldId id="260" r:id="rId5"/>
    <p:sldId id="261" r:id="rId6"/>
    <p:sldId id="262" r:id="rId7"/>
    <p:sldId id="264" r:id="rId8"/>
    <p:sldId id="265" r:id="rId9"/>
    <p:sldId id="269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95" autoAdjust="0"/>
    <p:restoredTop sz="89866" autoAdjust="0"/>
  </p:normalViewPr>
  <p:slideViewPr>
    <p:cSldViewPr>
      <p:cViewPr varScale="1">
        <p:scale>
          <a:sx n="97" d="100"/>
          <a:sy n="97" d="100"/>
        </p:scale>
        <p:origin x="-11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32BA5-AA9D-4FFB-BE69-24DEA85BBB03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794F34-CAD5-44D8-97E1-9D994919E0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659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Контактный телефон: 8 (84458) 31339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Электронная почта: dub_cdt2010 @maill.ru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94F34-CAD5-44D8-97E1-9D994919E08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713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94F34-CAD5-44D8-97E1-9D994919E08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85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&#1095;&#1090;&#1086;-&#1087;&#1086;&#1089;&#1077;&#1090;&#1080;&#1090;&#1100;.&#1088;&#1092;/wp-content/uploads/2016/11/WP_20151114_14_42_43_Pro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://&#1095;&#1090;&#1086;-&#1087;&#1086;&#1089;&#1077;&#1090;&#1080;&#1090;&#1100;.&#1088;&#1092;/wp-content/uploads/2016/11/WP_20151114_14_43_21_Pro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857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казённое общеобразовательное  учреждение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средняя школа №3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г.Дубовки Дубовского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муниципального района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Волгоградской области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Муниципальное казенное общеобразовательное  учреждение средняя школа  №3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г. Дубовки  Дубовского района Волгоградской области</a:t>
            </a: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643438" y="5254622"/>
            <a:ext cx="41434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1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1357298"/>
            <a:ext cx="7143800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Гладченко Надежда Николаевна,</a:t>
            </a:r>
          </a:p>
          <a:p>
            <a:pPr algn="r"/>
            <a:r>
              <a:rPr lang="ru-RU" sz="2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читель истории и обществознания</a:t>
            </a:r>
            <a:endParaRPr lang="ru-RU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spc="50" dirty="0" smtClean="0">
              <a:ln w="11430"/>
              <a:solidFill>
                <a:srgbClr val="66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spc="50" dirty="0">
              <a:ln w="11430"/>
              <a:solidFill>
                <a:srgbClr val="66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ПУТЕВ</a:t>
            </a:r>
            <a:r>
              <a:rPr lang="ru-RU" sz="2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ОДИТЕЛЬ</a:t>
            </a:r>
          </a:p>
          <a:p>
            <a:pPr algn="ctr"/>
            <a:endParaRPr lang="ru-RU" sz="2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smtClean="0">
                <a:solidFill>
                  <a:srgbClr val="FF0000"/>
                </a:solidFill>
              </a:rPr>
              <a:t>С полей сражений не пришли солдаты, но не убила памяти война…</a:t>
            </a:r>
            <a:r>
              <a:rPr lang="ru-RU" sz="3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cap="none" spc="50" dirty="0">
                <a:ln w="11430"/>
                <a:solidFill>
                  <a:srgbClr val="66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endParaRPr lang="ru-RU" sz="3200" b="1" cap="none" spc="50" dirty="0">
              <a:ln w="11430"/>
              <a:solidFill>
                <a:srgbClr val="66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781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260648"/>
            <a:ext cx="878497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ВЫВОДЫ:</a:t>
            </a:r>
          </a:p>
          <a:p>
            <a:pPr algn="ctr"/>
            <a:endParaRPr lang="ru-RU" sz="3200" b="1" dirty="0" smtClean="0"/>
          </a:p>
          <a:p>
            <a:r>
              <a:rPr lang="ru-RU" sz="2400" b="1" dirty="0" smtClean="0"/>
              <a:t> - </a:t>
            </a:r>
            <a:r>
              <a:rPr lang="ru-RU" sz="2400" b="1" dirty="0" err="1" smtClean="0"/>
              <a:t>дубовчане</a:t>
            </a:r>
            <a:r>
              <a:rPr lang="ru-RU" sz="2400" b="1" dirty="0" smtClean="0"/>
              <a:t>  </a:t>
            </a:r>
            <a:r>
              <a:rPr lang="ru-RU" sz="2400" b="1" dirty="0"/>
              <a:t>бережно хранят память о земляках-участниках Великой Отечественной войны, Сталинградской битвы;</a:t>
            </a:r>
          </a:p>
          <a:p>
            <a:r>
              <a:rPr lang="ru-RU" sz="2400" b="1" dirty="0" smtClean="0"/>
              <a:t>-  </a:t>
            </a:r>
            <a:r>
              <a:rPr lang="ru-RU" sz="2400" b="1" dirty="0"/>
              <a:t>разработан путеводитель «« С полей сражений не пришли солдаты, но не убила людскую  память война…»;</a:t>
            </a:r>
          </a:p>
          <a:p>
            <a:r>
              <a:rPr lang="ru-RU" sz="2400" b="1" dirty="0"/>
              <a:t>- </a:t>
            </a:r>
            <a:r>
              <a:rPr lang="ru-RU" sz="2400" b="1" dirty="0" smtClean="0"/>
              <a:t> зарождаются </a:t>
            </a:r>
            <a:r>
              <a:rPr lang="ru-RU" sz="2400" b="1" dirty="0"/>
              <a:t>новые традиции  увековечивания памяти  земляков;</a:t>
            </a:r>
          </a:p>
          <a:p>
            <a:r>
              <a:rPr lang="ru-RU" sz="2400" b="1" dirty="0"/>
              <a:t>- молодое поколение  не равнодушно к памяти, имеет гражданскую позицию, поддерживает в надлежащем порядке исторические объекты, связанные с войной, контактирует с местной властью, поддерживает связь с родственниками земляков-участников </a:t>
            </a:r>
            <a:r>
              <a:rPr lang="ru-RU" sz="2400" b="1" dirty="0" smtClean="0"/>
              <a:t>войны;</a:t>
            </a:r>
            <a:endParaRPr lang="ru-RU" sz="2400" b="1" dirty="0"/>
          </a:p>
          <a:p>
            <a:r>
              <a:rPr lang="ru-RU" sz="2400" b="1" dirty="0"/>
              <a:t>- г. Дубовка как исторический центр открыт для посещения всех гостей </a:t>
            </a:r>
            <a:r>
              <a:rPr lang="ru-RU" sz="2400" b="1" dirty="0" smtClean="0"/>
              <a:t>города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34284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16631"/>
            <a:ext cx="8712968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/>
              <a:t> </a:t>
            </a:r>
            <a:r>
              <a:rPr lang="ru-RU" sz="2400" b="1" u="sng" dirty="0"/>
              <a:t>Цель проекта</a:t>
            </a:r>
            <a:r>
              <a:rPr lang="ru-RU" sz="2400" b="1" dirty="0"/>
              <a:t> - разработать путеводитель по памятным местам г. Дубовки, связанным со Сталинградской битвой, с памятниками землякам - участникам Великой Отечественной войны, чтобы проводить  экскурсии для </a:t>
            </a:r>
            <a:r>
              <a:rPr lang="ru-RU" sz="2400" b="1" dirty="0" smtClean="0"/>
              <a:t>жителей и </a:t>
            </a:r>
            <a:r>
              <a:rPr lang="ru-RU" sz="2400" b="1" dirty="0"/>
              <a:t>гостей города.</a:t>
            </a:r>
          </a:p>
          <a:p>
            <a:r>
              <a:rPr lang="ru-RU" sz="2400" b="1" dirty="0"/>
              <a:t>    </a:t>
            </a:r>
            <a:r>
              <a:rPr lang="ru-RU" sz="2400" b="1" u="sng" dirty="0"/>
              <a:t>Задачи</a:t>
            </a:r>
            <a:r>
              <a:rPr lang="ru-RU" sz="2400" b="1" dirty="0"/>
              <a:t>  - </a:t>
            </a:r>
            <a:r>
              <a:rPr lang="ru-RU" sz="2400" b="1" dirty="0" smtClean="0"/>
              <a:t>определить и описать  </a:t>
            </a:r>
            <a:r>
              <a:rPr lang="ru-RU" sz="2400" b="1" dirty="0"/>
              <a:t>памятные объекты </a:t>
            </a:r>
            <a:r>
              <a:rPr lang="ru-RU" sz="2400" b="1" dirty="0" smtClean="0"/>
              <a:t> г</a:t>
            </a:r>
            <a:r>
              <a:rPr lang="ru-RU" sz="2400" b="1" dirty="0"/>
              <a:t>. </a:t>
            </a:r>
            <a:r>
              <a:rPr lang="ru-RU" sz="2400" b="1" dirty="0" smtClean="0"/>
              <a:t>Дубовки, связанные </a:t>
            </a:r>
            <a:r>
              <a:rPr lang="ru-RU" sz="2400" b="1" dirty="0"/>
              <a:t>с Великой Отечественной войной, составить и оформить схему маршрута-путеводителя, </a:t>
            </a:r>
            <a:r>
              <a:rPr lang="ru-RU" sz="2400" b="1" dirty="0" smtClean="0"/>
              <a:t>привлечь учащихся-волонтеров к работе, подготовить экскурсоводов.</a:t>
            </a:r>
          </a:p>
          <a:p>
            <a:r>
              <a:rPr lang="ru-RU" sz="2400" b="1" u="sng" dirty="0" smtClean="0"/>
              <a:t>Методы </a:t>
            </a:r>
            <a:r>
              <a:rPr lang="ru-RU" sz="2400" b="1" u="sng" dirty="0"/>
              <a:t>исследования</a:t>
            </a:r>
            <a:r>
              <a:rPr lang="ru-RU" sz="2400" b="1" dirty="0"/>
              <a:t>: сбор информации в музее, в Комнате Боевой Славы школы №3 , в Центре детского творчества, </a:t>
            </a:r>
            <a:r>
              <a:rPr lang="ru-RU" sz="2400" b="1" dirty="0" smtClean="0"/>
              <a:t>в педагогическом  колледже, </a:t>
            </a:r>
            <a:r>
              <a:rPr lang="ru-RU" sz="2400" b="1" dirty="0"/>
              <a:t>сети Интернет, наблюдение, описание, сравнение, историческая сводка, фотосъемка.</a:t>
            </a:r>
          </a:p>
          <a:p>
            <a:r>
              <a:rPr lang="ru-RU" sz="2400" b="1" dirty="0"/>
              <a:t> </a:t>
            </a:r>
            <a:r>
              <a:rPr lang="ru-RU" sz="2400" b="1" u="sng" dirty="0" smtClean="0"/>
              <a:t>Актуальность</a:t>
            </a:r>
            <a:r>
              <a:rPr lang="ru-RU" sz="2400" b="1" dirty="0" smtClean="0"/>
              <a:t>: </a:t>
            </a:r>
            <a:r>
              <a:rPr lang="ru-RU" sz="2400" b="1" dirty="0"/>
              <a:t>необходимо </a:t>
            </a:r>
            <a:r>
              <a:rPr lang="ru-RU" sz="2400" b="1" dirty="0" smtClean="0"/>
              <a:t>просвещать </a:t>
            </a:r>
            <a:r>
              <a:rPr lang="ru-RU" sz="2400" b="1" dirty="0"/>
              <a:t>новые поколения о героическом прошлом нашей страны, частью которой является и Дубовка. Именно память связывает поколения! 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03679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Схема маршрута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546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 воинам-землякам</a:t>
            </a:r>
            <a:endParaRPr lang="ru-RU" dirty="0"/>
          </a:p>
        </p:txBody>
      </p:sp>
      <p:pic>
        <p:nvPicPr>
          <p:cNvPr id="6" name="Объект 5" descr="http://img-fotki.yandex.ru/get/6210/92161714.e/0_8a99f_2a9b7940_M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191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Аллея героев</a:t>
            </a:r>
            <a:endParaRPr lang="ru-RU" dirty="0"/>
          </a:p>
        </p:txBody>
      </p:sp>
      <p:pic>
        <p:nvPicPr>
          <p:cNvPr id="4" name="Объект 3" descr="Аллея Героев в г.Дубовка. ул. Московская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7444"/>
            <a:ext cx="5220357" cy="5230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Аллея Героев в центральном Дубовском парке осенью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890" y="1628800"/>
            <a:ext cx="3960440" cy="522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822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Братские могилы,</a:t>
            </a:r>
            <a:br>
              <a:rPr lang="ru-RU" dirty="0" smtClean="0"/>
            </a:br>
            <a:r>
              <a:rPr lang="ru-RU" dirty="0" smtClean="0"/>
              <a:t>парк </a:t>
            </a:r>
            <a:endParaRPr lang="ru-RU" dirty="0"/>
          </a:p>
        </p:txBody>
      </p:sp>
      <p:pic>
        <p:nvPicPr>
          <p:cNvPr id="6" name="Объект 5" descr="Братская могила Дубовского военного мемориал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29" y="1789054"/>
            <a:ext cx="3672408" cy="4946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mars\Pictures\456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8" y="1772816"/>
            <a:ext cx="4680521" cy="1970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3" descr="Картинки по запросу Братская могила на мартыновской площади фото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7" y="3743000"/>
            <a:ext cx="4680521" cy="2998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701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48080"/>
            <a:ext cx="8229600" cy="1252728"/>
          </a:xfrm>
        </p:spPr>
        <p:txBody>
          <a:bodyPr/>
          <a:lstStyle/>
          <a:p>
            <a:r>
              <a:rPr lang="ru-RU" dirty="0" smtClean="0"/>
              <a:t>Переправа</a:t>
            </a:r>
            <a:endParaRPr lang="ru-RU" dirty="0"/>
          </a:p>
        </p:txBody>
      </p:sp>
      <p:pic>
        <p:nvPicPr>
          <p:cNvPr id="4" name="Объект 3" descr="Здесь в дни Великой Сталинградской битвы 1942-1943 г. работала переправа Суда Волжской военной флотилии и речного флота осуществляли перевозку бойцов, раненных и населения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" y="1628800"/>
            <a:ext cx="2857500" cy="522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Старая заброшенная полузатопленная баржа. Прибрежный парк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28800"/>
            <a:ext cx="3419872" cy="522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mars\Pictures\455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819" y="1628800"/>
            <a:ext cx="4032448" cy="522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583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424936" cy="15121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ЦДТ</a:t>
            </a:r>
            <a:r>
              <a:rPr lang="ru-RU" dirty="0"/>
              <a:t> </a:t>
            </a:r>
            <a:r>
              <a:rPr lang="ru-RU" dirty="0" smtClean="0"/>
              <a:t>– бывший детдом,</a:t>
            </a:r>
            <a:br>
              <a:rPr lang="ru-RU" dirty="0" smtClean="0"/>
            </a:br>
            <a:r>
              <a:rPr lang="ru-RU" dirty="0" err="1"/>
              <a:t>п</a:t>
            </a:r>
            <a:r>
              <a:rPr lang="ru-RU" dirty="0" err="1" smtClean="0"/>
              <a:t>едколледж</a:t>
            </a:r>
            <a:r>
              <a:rPr lang="ru-RU" dirty="0" smtClean="0"/>
              <a:t> – бывший госпиталь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 descr="http://obraz.volgograd.ru/folder_5/folder_1/folder_12/folder_2/folder_5/folder_3/folder_1/images/zdanie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0" y="2082990"/>
            <a:ext cx="4248472" cy="4298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508" y="2060848"/>
            <a:ext cx="4680520" cy="4320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819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184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Уголок Боевой </a:t>
            </a:r>
            <a:r>
              <a:rPr lang="ru-RU" dirty="0"/>
              <a:t>С</a:t>
            </a:r>
            <a:r>
              <a:rPr lang="ru-RU" dirty="0" smtClean="0"/>
              <a:t>лавы в школе №3 </a:t>
            </a:r>
            <a:r>
              <a:rPr lang="ru-RU" dirty="0" err="1" smtClean="0"/>
              <a:t>г.Дубовка</a:t>
            </a:r>
            <a:endParaRPr lang="ru-RU" dirty="0"/>
          </a:p>
        </p:txBody>
      </p:sp>
      <p:pic>
        <p:nvPicPr>
          <p:cNvPr id="4" name="Объект 3" descr="C:\Users\mars\Pictures\4592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5"/>
            <a:ext cx="9138286" cy="5373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95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706</TotalTime>
  <Words>277</Words>
  <Application>Microsoft Office PowerPoint</Application>
  <PresentationFormat>Экран (4:3)</PresentationFormat>
  <Paragraphs>33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    Муниципальное казённое общеобразовательное  учреждение средняя школа №3 г.Дубовки Дубовского муниципального района Волгоградской области   Муниципальное казенное общеобразовательное  учреждение средняя школа  №3  г. Дубовки  Дубовского района Волгоградской области  </vt:lpstr>
      <vt:lpstr>Презентация PowerPoint</vt:lpstr>
      <vt:lpstr>Презентация PowerPoint</vt:lpstr>
      <vt:lpstr>Памятник воинам-землякам</vt:lpstr>
      <vt:lpstr>Аллея героев</vt:lpstr>
      <vt:lpstr>Братские могилы, парк </vt:lpstr>
      <vt:lpstr>Переправа</vt:lpstr>
      <vt:lpstr>ЦДТ – бывший детдом, педколледж – бывший госпиталь  </vt:lpstr>
      <vt:lpstr>Уголок Боевой Славы в школе №3 г.Дубовка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Муниципальное казённое общеобразовательное  учреждение средняя школа №3 г.Дубовки Дубовского муниципального района Волгоградской области     </dc:title>
  <dc:creator>mars</dc:creator>
  <cp:lastModifiedBy>mars</cp:lastModifiedBy>
  <cp:revision>43</cp:revision>
  <dcterms:created xsi:type="dcterms:W3CDTF">2017-11-09T19:22:00Z</dcterms:created>
  <dcterms:modified xsi:type="dcterms:W3CDTF">2019-06-10T08:12:32Z</dcterms:modified>
</cp:coreProperties>
</file>