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6" r:id="rId3"/>
    <p:sldId id="287" r:id="rId4"/>
    <p:sldId id="292" r:id="rId5"/>
    <p:sldId id="288" r:id="rId6"/>
    <p:sldId id="290" r:id="rId7"/>
    <p:sldId id="258" r:id="rId8"/>
    <p:sldId id="280" r:id="rId9"/>
    <p:sldId id="257" r:id="rId10"/>
    <p:sldId id="263" r:id="rId11"/>
    <p:sldId id="266" r:id="rId12"/>
    <p:sldId id="267" r:id="rId13"/>
    <p:sldId id="268" r:id="rId14"/>
    <p:sldId id="270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0" autoAdjust="0"/>
    <p:restoredTop sz="86408" autoAdjust="0"/>
  </p:normalViewPr>
  <p:slideViewPr>
    <p:cSldViewPr snapToGrid="0">
      <p:cViewPr>
        <p:scale>
          <a:sx n="60" d="100"/>
          <a:sy n="60" d="100"/>
        </p:scale>
        <p:origin x="-1482" y="-3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64" y="1522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94F48-D124-4B6A-9AE4-B4DBEC233C6C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B2E71-D0C0-4999-9B0D-C75DE9A9076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06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B2E71-D0C0-4999-9B0D-C75DE9A907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08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B2E71-D0C0-4999-9B0D-C75DE9A907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86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D9ED-A104-4103-A6EE-09DEF0B21F61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2C8-1833-46D0-BBB7-A9A8C74CE60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43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D9ED-A104-4103-A6EE-09DEF0B21F61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2C8-1833-46D0-BBB7-A9A8C74CE60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6827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D9ED-A104-4103-A6EE-09DEF0B21F61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2C8-1833-46D0-BBB7-A9A8C74CE60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90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D9ED-A104-4103-A6EE-09DEF0B21F61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2C8-1833-46D0-BBB7-A9A8C74CE60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78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D9ED-A104-4103-A6EE-09DEF0B21F61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2C8-1833-46D0-BBB7-A9A8C74CE60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325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D9ED-A104-4103-A6EE-09DEF0B21F61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2C8-1833-46D0-BBB7-A9A8C74CE60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831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D9ED-A104-4103-A6EE-09DEF0B21F61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2C8-1833-46D0-BBB7-A9A8C74CE60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992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D9ED-A104-4103-A6EE-09DEF0B21F61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2C8-1833-46D0-BBB7-A9A8C74CE60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55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D9ED-A104-4103-A6EE-09DEF0B21F61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2C8-1833-46D0-BBB7-A9A8C74CE60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45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D9ED-A104-4103-A6EE-09DEF0B21F61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2C8-1833-46D0-BBB7-A9A8C74CE60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6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D9ED-A104-4103-A6EE-09DEF0B21F61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2C8-1833-46D0-BBB7-A9A8C74CE60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518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1D9ED-A104-4103-A6EE-09DEF0B21F61}" type="datetimeFigureOut">
              <a:rPr lang="ru-RU" smtClean="0"/>
              <a:t>25.06.2018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F02C8-1833-46D0-BBB7-A9A8C74CE60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346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7" y="220716"/>
            <a:ext cx="11698014" cy="63926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3723" y="1556205"/>
            <a:ext cx="9198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827463" algn="l"/>
                <a:tab pos="6153150" algn="r"/>
              </a:tabLst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4800" b="1" i="1" dirty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</a:t>
            </a:r>
            <a:r>
              <a:rPr lang="ru-RU" sz="4800" b="1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утешествие по 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827463" algn="l"/>
                <a:tab pos="6153150" algn="r"/>
              </a:tabLst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родному краю»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102716" y="3896905"/>
            <a:ext cx="37385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Выполнила: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уч</a:t>
            </a:r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щаяся 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8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«Б»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класса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МБОУ Михайловской СОШ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Викидановская Дарья.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Руководители: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Стенькина Светлана Алексеевна,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учитель географии,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Белоус Наталья Валерьевна,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учитель информатики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7" descr="C:\Users\User\AppData\Local\Temp\Rar$DI50.014\IMG_8104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4655089" cy="33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0" y="2701401"/>
            <a:ext cx="5842107" cy="3894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546" y="207836"/>
            <a:ext cx="6350000" cy="424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Рисунок 5" descr="C:\Users\User\AppData\Local\Temp\Rar$DI27.159\IMG_8100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34" y="3696500"/>
            <a:ext cx="5434057" cy="311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5797" y="477783"/>
            <a:ext cx="45656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Мемориал «</a:t>
            </a:r>
            <a:r>
              <a:rPr lang="ru-RU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Саланг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 и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часовня Св. Георгия Победоносца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030" y="2943211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Митинг возле мемориала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13" y="1216015"/>
            <a:ext cx="2939133" cy="2204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156624" y="1395219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Финиш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67614" y="236858"/>
            <a:ext cx="2173856" cy="7583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273 км трассы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348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 descr="C:\Users\User\AppData\Local\Temp\Rar$DI10.058\IMG_8096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3175"/>
            <a:ext cx="4557463" cy="324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Рисунок 12" descr="http://domtacina.ucoz.ru/_pu/6/66468463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92" y="0"/>
            <a:ext cx="6875883" cy="45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540" y="3682757"/>
            <a:ext cx="3942901" cy="2957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144152" y="207835"/>
            <a:ext cx="43861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отец Саши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Григорий Терентьевич Швыдков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– частый гость мероприятий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7" y="3172608"/>
            <a:ext cx="5202846" cy="3467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25" y="3872116"/>
            <a:ext cx="3437942" cy="2578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264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0" descr="C:\Users\дима\Desktop\работы\343001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1" y="3127525"/>
            <a:ext cx="5569489" cy="36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30" y="218611"/>
            <a:ext cx="7810570" cy="5090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Рисунок 11" descr="C:\Users\дима\Desktop\работы\343015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18" y="3515354"/>
            <a:ext cx="49053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701836"/>
            <a:ext cx="44362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</a:rPr>
              <a:t>Хутор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</a:rPr>
              <a:t>Потапов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1433" y="6193766"/>
            <a:ext cx="3273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Реконструкция сражения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Людмила\Рабочий стол\getImage 8.jpeg"/>
          <p:cNvPicPr>
            <a:picLocks noChangeAspect="1" noChangeArrowheads="1"/>
          </p:cNvPicPr>
          <p:nvPr/>
        </p:nvPicPr>
        <p:blipFill rotWithShape="1">
          <a:blip r:embed="rId2" cstate="print"/>
          <a:srcRect r="6285" b="10404"/>
          <a:stretch/>
        </p:blipFill>
        <p:spPr bwMode="auto">
          <a:xfrm>
            <a:off x="436082" y="2398143"/>
            <a:ext cx="8324526" cy="4290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Рисунок 2" descr="http://dg56.mycdn.me/image?t=0&amp;bid=279915194059&amp;id=279915194059&amp;plc=WEB&amp;tkn=*HlCcXt5z23ynMKmo5_4WfAoGp_Q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2643"/>
            <a:ext cx="6485575" cy="417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C:\Users\Наталья\Desktop\фото славен дон\фото0812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744" y="3862552"/>
            <a:ext cx="4357231" cy="28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8" descr="C:\Users\User\AppData\Local\Temp\Rar$DI64.642\IMG_811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2" y="329863"/>
            <a:ext cx="4647561" cy="301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1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:\Галацан О.В\2015-2016 учебный год\май 2016\смотр строя и песни\IMG_6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9" y="3321055"/>
            <a:ext cx="5003321" cy="3335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Рисунок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884"/>
            <a:ext cx="6551523" cy="43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17" descr="C:\Users\дима\Desktop\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30" y="2806575"/>
            <a:ext cx="5657729" cy="405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Галацан О.В\2015-2016 учебный год\май 2016\Последний звонок\IMG_68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908" y="133884"/>
            <a:ext cx="5193220" cy="3462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1213" y="6050596"/>
            <a:ext cx="4485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accent4"/>
                  </a:outerShdw>
                </a:effectLst>
                <a:latin typeface="Comic Sans MS" panose="030F0702030302020204" pitchFamily="66" charset="0"/>
              </a:rPr>
              <a:t>Наша любимая Михайловская школа</a:t>
            </a:r>
            <a:endParaRPr lang="ru-RU" dirty="0">
              <a:effectLst>
                <a:outerShdw blurRad="50800" dist="50800" dir="5400000" algn="ctr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7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0" descr="http://apikabu.ru/img_n/2012-08_1/e04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93"/>
            <a:ext cx="5974242" cy="40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1" descr="http://dg56.mycdn.me/image?t=0&amp;bid=382655814347&amp;id=382655814347&amp;plc=WEB&amp;tkn=*hxC3Tv7YB7TOfBi6qWX73Z2uqx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42" y="58093"/>
            <a:ext cx="6152116" cy="378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ф21"/>
          <p:cNvPicPr/>
          <p:nvPr/>
        </p:nvPicPr>
        <p:blipFill>
          <a:blip r:embed="rId4">
            <a:lum bright="-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605" y="3071004"/>
            <a:ext cx="5958365" cy="3612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8" name="Picture 4" descr="C:\Documents and Settings\Людмила\Рабочий стол\getImage 1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63" y="3071004"/>
            <a:ext cx="5898879" cy="3612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190943" y="2652168"/>
            <a:ext cx="6051658" cy="923330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_AlbionicTitulCmJgg" panose="050B0804060308050504" pitchFamily="34" charset="-52"/>
              </a:rPr>
              <a:t>Красотища!!!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_AlbionicTitulCmJgg" panose="050B08040603080505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531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7" y="197322"/>
            <a:ext cx="11698014" cy="63926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38" y="421368"/>
            <a:ext cx="11503947" cy="560931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Данный проект разработан с целью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воспитания любви к своей малой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Родине, а также популяризации краеведческих знаний. 	</a:t>
            </a:r>
          </a:p>
          <a:p>
            <a:pPr marL="0" indent="0" algn="just">
              <a:buNone/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Для реализации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проекта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разработан путеводитель по населенным пунктам  Михайловского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сельского поселения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В  состав поселения входят  девять хуторов с интересной историей, в каждом их которых стоит побывать, полюбоваться местными природными красотами, узнать о местных достопримечательностях.</a:t>
            </a:r>
          </a:p>
          <a:p>
            <a:pPr marL="0" indent="0" algn="just">
              <a:buNone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Проект реализуется в форме групповой экскурсии и направлен на: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учащихся МБОУ Михайловской СОШ;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ж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ителей Михайловского сельского поселения и  его гостей.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algn="just">
              <a:buNone/>
            </a:pPr>
            <a:r>
              <a:rPr lang="ru-RU" dirty="0" smtClean="0"/>
              <a:t>	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56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8" y="197323"/>
            <a:ext cx="11698014" cy="63926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255" y="197323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Этапы реализации проекта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4255" y="1768219"/>
            <a:ext cx="10515600" cy="3250870"/>
          </a:xfrm>
        </p:spPr>
        <p:txBody>
          <a:bodyPr/>
          <a:lstStyle/>
          <a:p>
            <a:pPr marL="514350" indent="-514350" algn="just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Разработка путеводителя (январь - февраль 2015 года);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Представление маршрута администрации школы, Главе администрации сельского  поселения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(март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2015 года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);</a:t>
            </a:r>
          </a:p>
          <a:p>
            <a:pPr marL="514350" indent="-514350" algn="just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Апробация маршрута  (апрель  - май 2015 года);</a:t>
            </a:r>
          </a:p>
          <a:p>
            <a:pPr marL="514350" indent="-514350" algn="just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Проведение экскурсий (с июня 2015 года).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51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30188"/>
            <a:ext cx="11699875" cy="639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Финансовые ресурсы</a:t>
            </a:r>
            <a:endParaRPr lang="ru-RU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90711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Администрация Михайловского сельского поселения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выделяет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денежные средства для заправки экскурсионного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автобуса.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5025" y="3134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Команда проекта</a:t>
            </a:r>
          </a:p>
          <a:p>
            <a:pPr algn="ctr"/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96311" y="4001294"/>
            <a:ext cx="10515600" cy="21756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Проект выполнила учащаяся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8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«Б» класса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МБОУ Михайловской СОШ 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Викидановская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Дарья.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Руководители проекта: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Стенькина Светлана Алексеевна, учитель географии,</a:t>
            </a: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Белоус Наталья Валерьевна, преподаватель – организатор ОБЖ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61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6" y="197322"/>
            <a:ext cx="11698014" cy="63926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Результаты проекта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 июня 2015 года по данному маршруту проведены экскурсии для 150 человек из числа учащихся и их родителей Михайловской школы.</a:t>
            </a:r>
          </a:p>
          <a:p>
            <a:pPr marL="514350" indent="-514350" algn="just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2016 году проект стал победителем заочного тура регионального этапа конкурса «Славен Дон»</a:t>
            </a:r>
          </a:p>
          <a:p>
            <a:pPr marL="514350" indent="-514350" algn="just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Партнером проекта выступает Администрация Михайловского сельского поселения (выделяет денежные средства для заправки экскурсионного автобуса).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02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6" y="197322"/>
            <a:ext cx="11698014" cy="63926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Дальнейшие планы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969" y="2046343"/>
            <a:ext cx="10844048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1. Разработать путеводитель по остальным населенным пунктам    Михайловского сельского поселения</a:t>
            </a:r>
          </a:p>
          <a:p>
            <a:pPr marL="0" indent="0" algn="just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2. Создать команду экскурсоводов.</a:t>
            </a:r>
          </a:p>
          <a:p>
            <a:pPr marL="0" indent="0" algn="just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3. Проводить экскурсии для учащихся других школ района.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58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356083"/>
              </p:ext>
            </p:extLst>
          </p:nvPr>
        </p:nvGraphicFramePr>
        <p:xfrm>
          <a:off x="6386468" y="599644"/>
          <a:ext cx="4889266" cy="6240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Точечный рисунок" r:id="rId3" imgW="7849696" imgH="11009524" progId="PBrush">
                  <p:embed/>
                </p:oleObj>
              </mc:Choice>
              <mc:Fallback>
                <p:oleObj name="Точечный рисунок" r:id="rId3" imgW="7849696" imgH="1100952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550" t="1112" r="13805" b="9515"/>
                      <a:stretch>
                        <a:fillRect/>
                      </a:stretch>
                    </p:blipFill>
                    <p:spPr bwMode="auto">
                      <a:xfrm>
                        <a:off x="6386468" y="599644"/>
                        <a:ext cx="4889266" cy="6240756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Овал 3"/>
          <p:cNvSpPr/>
          <p:nvPr/>
        </p:nvSpPr>
        <p:spPr>
          <a:xfrm>
            <a:off x="7424236" y="3251199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77749" y="1011444"/>
            <a:ext cx="500404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км от </a:t>
            </a:r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r>
              <a:rPr lang="ru-RU" sz="2800" dirty="0"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Ростова-на-Дону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4377" y="1766483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16 км </a:t>
            </a:r>
            <a:r>
              <a:rPr lang="ru-RU" sz="2800" dirty="0">
                <a:latin typeface="Impact" panose="020B0806030902050204" pitchFamily="34" charset="0"/>
                <a:ea typeface="Calibri" panose="020F0502020204030204" pitchFamily="34" charset="0"/>
              </a:rPr>
              <a:t>от </a:t>
            </a:r>
            <a:r>
              <a:rPr lang="ru-RU" sz="2800" dirty="0" err="1">
                <a:solidFill>
                  <a:srgbClr val="0070C0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ст.Тацинской</a:t>
            </a:r>
            <a:endParaRPr lang="ru-RU" sz="28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8202" y="520712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координаты местности</a:t>
            </a:r>
            <a:r>
              <a:rPr lang="ru-RU" sz="2400" dirty="0">
                <a:solidFill>
                  <a:srgbClr val="000000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:</a:t>
            </a:r>
          </a:p>
          <a:p>
            <a:r>
              <a:rPr lang="ru-RU" sz="2400" dirty="0">
                <a:solidFill>
                  <a:srgbClr val="000000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   48 </a:t>
            </a:r>
            <a:r>
              <a:rPr lang="ru-RU" sz="2400" dirty="0">
                <a:solidFill>
                  <a:srgbClr val="000000"/>
                </a:solidFill>
                <a:latin typeface="Impact" panose="020B0806030902050204" pitchFamily="34" charset="0"/>
                <a:ea typeface="Calibri" panose="020F0502020204030204" pitchFamily="34" charset="0"/>
                <a:cs typeface="Cambria Math" panose="02040503050406030204" pitchFamily="18" charset="0"/>
              </a:rPr>
              <a:t>ᴼ</a:t>
            </a:r>
            <a:r>
              <a:rPr lang="ru-RU" sz="2400" dirty="0">
                <a:solidFill>
                  <a:srgbClr val="000000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14´с.ш., 41</a:t>
            </a:r>
            <a:r>
              <a:rPr lang="ru-RU" sz="2400" dirty="0">
                <a:solidFill>
                  <a:srgbClr val="000000"/>
                </a:solidFill>
                <a:latin typeface="Impact" panose="020B0806030902050204" pitchFamily="34" charset="0"/>
                <a:ea typeface="Calibri" panose="020F0502020204030204" pitchFamily="34" charset="0"/>
                <a:cs typeface="Cambria Math" panose="02040503050406030204" pitchFamily="18" charset="0"/>
              </a:rPr>
              <a:t>ᴼ</a:t>
            </a:r>
            <a:r>
              <a:rPr lang="ru-RU" sz="2400" dirty="0">
                <a:solidFill>
                  <a:srgbClr val="000000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 20´в.д. </a:t>
            </a:r>
            <a:endParaRPr lang="ru-RU" sz="2400" dirty="0">
              <a:latin typeface="Impact" panose="020B0806030902050204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226112" y="2947769"/>
            <a:ext cx="464347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70C0"/>
                </a:solidFill>
                <a:latin typeface="Impact" pitchFamily="34" charset="0"/>
                <a:ea typeface="Calibri" pitchFamily="34" charset="0"/>
                <a:cs typeface="Times New Roman" pitchFamily="18" charset="0"/>
              </a:rPr>
              <a:t>Михайловское сельское поселение: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Impact" pitchFamily="34" charset="0"/>
                <a:ea typeface="Calibri" pitchFamily="34" charset="0"/>
                <a:cs typeface="Times New Roman" pitchFamily="18" charset="0"/>
              </a:rPr>
              <a:t> 9 хуторов – Карпово-Обрывский, Гринев, Комиссаров,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Impact" pitchFamily="34" charset="0"/>
                <a:ea typeface="Calibri" pitchFamily="34" charset="0"/>
                <a:cs typeface="Times New Roman" pitchFamily="18" charset="0"/>
              </a:rPr>
              <a:t>Гремучий, Потапов, Новопавловка, Маслов, Зарубин, Михайлов.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70C0"/>
                </a:solidFill>
                <a:latin typeface="Impact" pitchFamily="34" charset="0"/>
                <a:ea typeface="Calibri" pitchFamily="34" charset="0"/>
                <a:cs typeface="Times New Roman" pitchFamily="18" charset="0"/>
              </a:rPr>
              <a:t>Ближайшие промышленные города: </a:t>
            </a:r>
            <a:r>
              <a:rPr lang="ru-RU" sz="2000" dirty="0">
                <a:latin typeface="Impact" pitchFamily="34" charset="0"/>
                <a:ea typeface="Calibri" pitchFamily="34" charset="0"/>
                <a:cs typeface="Times New Roman" pitchFamily="18" charset="0"/>
              </a:rPr>
              <a:t>Белая Калитва и Морозовск  - 45 км </a:t>
            </a: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343844" y="3181175"/>
            <a:ext cx="714380" cy="1588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996166" y="3038246"/>
            <a:ext cx="714380" cy="1588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058224" y="2827863"/>
            <a:ext cx="714380" cy="1588"/>
          </a:xfrm>
          <a:prstGeom prst="line">
            <a:avLst/>
          </a:prstGeom>
          <a:ln w="3492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589365" y="3051144"/>
            <a:ext cx="152798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х.Михайлов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45898" y="269541"/>
            <a:ext cx="3286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itchFamily="34" charset="0"/>
              </a:rPr>
              <a:t>возле трассы М – 21 </a:t>
            </a:r>
          </a:p>
        </p:txBody>
      </p:sp>
      <p:pic>
        <p:nvPicPr>
          <p:cNvPr id="14" name="Рисунок 3" descr="C:\Users\дима\Desktop\getImage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25" y="0"/>
            <a:ext cx="2987675" cy="2389187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996166" y="3430441"/>
            <a:ext cx="714380" cy="1588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666479" y="2940789"/>
            <a:ext cx="714380" cy="1588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6729819" y="5610709"/>
            <a:ext cx="5004048" cy="1034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Географический центр   Ростовской области</a:t>
            </a:r>
            <a:endParaRPr lang="ru-RU" sz="2800" dirty="0">
              <a:solidFill>
                <a:srgbClr val="0070C0"/>
              </a:solidFill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72" y="30351"/>
            <a:ext cx="4010526" cy="300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814468" y="60616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Численность населения</a:t>
            </a:r>
            <a:r>
              <a:rPr lang="ru-RU" sz="2400" dirty="0" smtClean="0">
                <a:solidFill>
                  <a:srgbClr val="000000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:</a:t>
            </a:r>
          </a:p>
          <a:p>
            <a:pPr algn="ctr"/>
            <a:r>
              <a:rPr lang="ru-RU" sz="2400" dirty="0" smtClean="0">
                <a:latin typeface="Impact" panose="020B0806030902050204" pitchFamily="34" charset="0"/>
              </a:rPr>
              <a:t>4546 человек</a:t>
            </a:r>
            <a:endParaRPr lang="ru-RU" sz="2400" dirty="0">
              <a:solidFill>
                <a:srgbClr val="000000"/>
              </a:solidFill>
              <a:latin typeface="Impact" panose="020B0806030902050204" pitchFamily="34" charset="0"/>
              <a:ea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   </a:t>
            </a:r>
            <a:endParaRPr lang="ru-RU" sz="2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5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94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6" descr="C:\Users\User\AppData\Local\Temp\Rar$DI31.081\IMG_8102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91" y="229350"/>
            <a:ext cx="4883163" cy="310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1" descr="F:\работы\296473_original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355" y="229351"/>
            <a:ext cx="6851770" cy="4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3" descr="F:\работы\церковь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39" y="3547241"/>
            <a:ext cx="5638933" cy="31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588240" y="5674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accent4"/>
                  </a:outerShdw>
                </a:effectLst>
                <a:latin typeface="Comic Sans MS" panose="030F0702030302020204" pitchFamily="66" charset="0"/>
              </a:rPr>
              <a:t>Церковь Святой Одигитрии</a:t>
            </a:r>
            <a:endParaRPr lang="ru-RU" dirty="0">
              <a:effectLst>
                <a:outerShdw blurRad="50800" dist="50800" dir="5400000" algn="ctr" rotWithShape="0">
                  <a:schemeClr val="accent4"/>
                </a:outerShdw>
              </a:effectLst>
            </a:endParaRPr>
          </a:p>
        </p:txBody>
      </p:sp>
      <p:pic>
        <p:nvPicPr>
          <p:cNvPr id="10" name="Рисунок 7" descr="C:\Users\дима\Desktop\57_big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1" y="3329794"/>
            <a:ext cx="5749748" cy="36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37195" y="3657600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Братская могила</a:t>
            </a:r>
          </a:p>
        </p:txBody>
      </p:sp>
    </p:spTree>
    <p:extLst>
      <p:ext uri="{BB962C8B-B14F-4D97-AF65-F5344CB8AC3E}">
        <p14:creationId xmlns:p14="http://schemas.microsoft.com/office/powerpoint/2010/main" val="39810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319</Words>
  <Application>Microsoft Office PowerPoint</Application>
  <PresentationFormat>Произвольный</PresentationFormat>
  <Paragraphs>73</Paragraphs>
  <Slides>15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Точечный рисунок</vt:lpstr>
      <vt:lpstr>Презентация PowerPoint</vt:lpstr>
      <vt:lpstr>Презентация PowerPoint</vt:lpstr>
      <vt:lpstr>Этапы реализации проекта</vt:lpstr>
      <vt:lpstr>Финансовые ресурсы</vt:lpstr>
      <vt:lpstr>Результаты проекта</vt:lpstr>
      <vt:lpstr>Дальнейшие планы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Белоус</dc:creator>
  <cp:lastModifiedBy>лера</cp:lastModifiedBy>
  <cp:revision>55</cp:revision>
  <dcterms:created xsi:type="dcterms:W3CDTF">2016-12-20T18:15:40Z</dcterms:created>
  <dcterms:modified xsi:type="dcterms:W3CDTF">2018-06-25T10:22:05Z</dcterms:modified>
</cp:coreProperties>
</file>