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67" r:id="rId2"/>
    <p:sldId id="262" r:id="rId3"/>
    <p:sldId id="258" r:id="rId4"/>
    <p:sldId id="263" r:id="rId5"/>
    <p:sldId id="264" r:id="rId6"/>
    <p:sldId id="266" r:id="rId7"/>
    <p:sldId id="265" r:id="rId8"/>
    <p:sldId id="268" r:id="rId9"/>
    <p:sldId id="269" r:id="rId10"/>
    <p:sldId id="270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F7CF-49A7-489A-9995-2670B7656803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51A4B-E652-4CDF-80F4-2FBBA7E66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4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51A4B-E652-4CDF-80F4-2FBBA7E6607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8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64FCB-1456-4E78-8935-1A92426F5C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BF0DA-1300-4E49-A36E-B0AAA5699A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361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волонтерского движения </a:t>
            </a:r>
            <a:b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равному»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3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8884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/>
              <a:t>Проект «Равный – равному!»  реализуется на межведомственном уровне при участии всех заинтересованных учреждений: </a:t>
            </a:r>
          </a:p>
          <a:p>
            <a:pPr marL="0" indent="0">
              <a:buNone/>
            </a:pPr>
            <a:r>
              <a:rPr lang="ru-RU" dirty="0"/>
              <a:t>- учреждения социальной защиты населения;</a:t>
            </a:r>
          </a:p>
          <a:p>
            <a:pPr marL="0" indent="0">
              <a:buNone/>
            </a:pPr>
            <a:r>
              <a:rPr lang="ru-RU" dirty="0"/>
              <a:t>- образовательные учреждения;</a:t>
            </a:r>
          </a:p>
          <a:p>
            <a:pPr marL="0" indent="0">
              <a:buNone/>
            </a:pPr>
            <a:r>
              <a:rPr lang="ru-RU" dirty="0"/>
              <a:t>- медицинские учреждения;</a:t>
            </a:r>
          </a:p>
          <a:p>
            <a:pPr marL="0" indent="0">
              <a:buNone/>
            </a:pPr>
            <a:r>
              <a:rPr lang="ru-RU" dirty="0"/>
              <a:t>- ГКУ Центром занятости населения в Клетском районе;</a:t>
            </a:r>
          </a:p>
          <a:p>
            <a:pPr marL="0" indent="0">
              <a:buNone/>
            </a:pPr>
            <a:r>
              <a:rPr lang="ru-RU" dirty="0"/>
              <a:t>- Культурно-досуговые учреждения;</a:t>
            </a:r>
          </a:p>
          <a:p>
            <a:pPr marL="0" indent="0">
              <a:buNone/>
            </a:pPr>
            <a:r>
              <a:rPr lang="ru-RU" dirty="0"/>
              <a:t>-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29600" cy="720080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/>
              <a:t>Принципы работы в рамках проекта</a:t>
            </a:r>
          </a:p>
          <a:p>
            <a:r>
              <a:rPr lang="ru-RU" sz="2400" b="1" dirty="0"/>
              <a:t>1. «</a:t>
            </a:r>
            <a:r>
              <a:rPr lang="ru-RU" sz="2400" b="1" i="1" dirty="0"/>
              <a:t>Ровесник – ровеснику»</a:t>
            </a:r>
            <a:r>
              <a:rPr lang="ru-RU" sz="2400" b="1" dirty="0"/>
              <a:t> -  </a:t>
            </a:r>
            <a:r>
              <a:rPr lang="ru-RU" sz="2400" dirty="0"/>
              <a:t>«Равный обучает равного», </a:t>
            </a:r>
            <a:r>
              <a:rPr lang="ru-RU" sz="2400" dirty="0" err="1"/>
              <a:t>т.е</a:t>
            </a:r>
            <a:r>
              <a:rPr lang="ru-RU" sz="2400" dirty="0"/>
              <a:t> привлечение молодежи к профилактической работе в детской и молодежной среде.</a:t>
            </a:r>
          </a:p>
          <a:p>
            <a:r>
              <a:rPr lang="ru-RU" sz="2400" b="1" dirty="0"/>
              <a:t>2. </a:t>
            </a:r>
            <a:r>
              <a:rPr lang="ru-RU" sz="2400" b="1" i="1" dirty="0"/>
              <a:t>Принцип </a:t>
            </a:r>
            <a:r>
              <a:rPr lang="ru-RU" sz="2400" b="1" i="1" dirty="0" err="1"/>
              <a:t>волонтерства</a:t>
            </a:r>
            <a:r>
              <a:rPr lang="ru-RU" sz="2400" b="1" dirty="0"/>
              <a:t> – </a:t>
            </a:r>
            <a:r>
              <a:rPr lang="ru-RU" sz="2400" dirty="0"/>
              <a:t>добровольное и безвозмездное участие в работе.</a:t>
            </a:r>
          </a:p>
          <a:p>
            <a:r>
              <a:rPr lang="ru-RU" sz="2400" b="1" dirty="0"/>
              <a:t>3. </a:t>
            </a:r>
            <a:r>
              <a:rPr lang="ru-RU" sz="2400" b="1" i="1" dirty="0"/>
              <a:t>Гуманистический принцип </a:t>
            </a:r>
            <a:r>
              <a:rPr lang="ru-RU" sz="2400" dirty="0"/>
              <a:t>– базируется на идеях гуманизма, принятых в современном обществе. В этом принципе заключена «логика человеческого бытия, надежда человека на будущее». Он утверждает новое педагогическое мышление, бережно сохраняет личность ребенка, заботясь о его физическом и психическом здоровье.</a:t>
            </a:r>
          </a:p>
          <a:p>
            <a:r>
              <a:rPr lang="ru-RU" sz="2400" b="1" dirty="0"/>
              <a:t>4. </a:t>
            </a:r>
            <a:r>
              <a:rPr lang="ru-RU" sz="2400" b="1" i="1" dirty="0"/>
              <a:t>Антропологический принцип</a:t>
            </a:r>
            <a:r>
              <a:rPr lang="ru-RU" sz="2400" dirty="0"/>
              <a:t> – познание самого себя через систему отношений с обществом, природой, изучение общественного сознания.</a:t>
            </a:r>
          </a:p>
          <a:p>
            <a:r>
              <a:rPr lang="ru-RU" sz="2400" b="1" dirty="0"/>
              <a:t>5. </a:t>
            </a:r>
            <a:r>
              <a:rPr lang="ru-RU" sz="2400" b="1" i="1" dirty="0" err="1"/>
              <a:t>Валеологический</a:t>
            </a:r>
            <a:r>
              <a:rPr lang="ru-RU" sz="2400" b="1" i="1" dirty="0"/>
              <a:t> принцип</a:t>
            </a:r>
            <a:r>
              <a:rPr lang="ru-RU" sz="2400" dirty="0"/>
              <a:t> – предусматривает формирование позитивного отношения у детей и подростков  к собственному здоровью.</a:t>
            </a:r>
          </a:p>
          <a:p>
            <a:r>
              <a:rPr lang="ru-RU" sz="2400" b="1" dirty="0"/>
              <a:t>6. </a:t>
            </a:r>
            <a:r>
              <a:rPr lang="ru-RU" sz="2400" b="1" i="1" dirty="0"/>
              <a:t>Принцип научности – </a:t>
            </a:r>
            <a:r>
              <a:rPr lang="ru-RU" sz="2400" dirty="0"/>
              <a:t>состоит в использовании для пропаганды ЗОЖ в молодежной среде достоверной, научно-обоснованной информации.</a:t>
            </a:r>
          </a:p>
          <a:p>
            <a:r>
              <a:rPr lang="ru-RU" sz="2400" b="1" dirty="0"/>
              <a:t>7. </a:t>
            </a:r>
            <a:r>
              <a:rPr lang="ru-RU" sz="2400" b="1" i="1" dirty="0"/>
              <a:t>Принцип субъективности</a:t>
            </a:r>
            <a:r>
              <a:rPr lang="ru-RU" sz="2400" dirty="0"/>
              <a:t> – предполагает развитие способности волонтера осознавать свое Я во взаимоотношениях с окружающими, оценивать свои действия и предвидеть их последствия по отношению к здоровью окружающих, противодействовать негативному внешнему влиянию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26290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864096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n w="12700">
                <a:noFill/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" y="126876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целях создания условий для самоопределения, саморазвития молодых людей, оказания им комплексной социальной помощи в реализации собственных возможностей в  2007 году  на базе  МКУ Социально-досуговый центр  «Юность»  была создана  районная Школа волонтеров «Мы вместе».</a:t>
            </a:r>
          </a:p>
          <a:p>
            <a:pPr marL="0" indent="0">
              <a:buNone/>
            </a:pPr>
            <a:r>
              <a:rPr lang="ru-RU" sz="2000" dirty="0"/>
              <a:t>В настоящее время в районной Школе волонтеров числится 167 человек  в возрасте   от 10 до 25 лет. </a:t>
            </a:r>
          </a:p>
          <a:p>
            <a:pPr marL="0" indent="0">
              <a:buNone/>
            </a:pPr>
            <a:r>
              <a:rPr lang="ru-RU" sz="2000" dirty="0"/>
              <a:t>Деятельность Школы волонтеров по профилактике девиантного поведения подростков и молодёжи построена по принципу «Равный – равному». Обучение по принципу «Равный – равному» - это обучение, при котором подростки передают знания, формируют установки и способствуют выработке навыков среди равных себе по возрасту, социальному статусу. Цель обучения по принципу «Равный – равному» - формирование ответственного отношения молодёжи к собственному здоровью.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51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/>
              <a:t>Цель: </a:t>
            </a:r>
            <a:r>
              <a:rPr lang="ru-RU" sz="2000" dirty="0"/>
              <a:t> организация работы волонтерского движения, направленной на популяризацию  здорового образа жизни в детской,  подростковой и молодежной среде.</a:t>
            </a:r>
          </a:p>
          <a:p>
            <a:pPr marL="0" indent="0">
              <a:buNone/>
            </a:pPr>
            <a:r>
              <a:rPr lang="ru-RU" sz="2000" b="1" u="sng" dirty="0"/>
              <a:t>Задачи:</a:t>
            </a:r>
            <a:endParaRPr lang="ru-RU" sz="2000" dirty="0"/>
          </a:p>
          <a:p>
            <a:pPr lvl="0"/>
            <a:r>
              <a:rPr lang="ru-RU" sz="2000" dirty="0"/>
              <a:t>Повышение уровня информированности  по вопросам ЗОЖ у детей, подростков и молодежи</a:t>
            </a:r>
          </a:p>
          <a:p>
            <a:pPr lvl="0"/>
            <a:r>
              <a:rPr lang="ru-RU" sz="2000" dirty="0"/>
              <a:t>Профилактика вредных привычек среди подростков и молодёжи Клетского района.</a:t>
            </a:r>
          </a:p>
          <a:p>
            <a:pPr lvl="0"/>
            <a:r>
              <a:rPr lang="ru-RU" sz="2000" dirty="0"/>
              <a:t>Повышение мотивации на ЗОЖ у подрастающего поколения.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3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гражданско-патриотической направленности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2375" y="2039997"/>
            <a:ext cx="8435280" cy="42637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«Бессмертный полк»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«Дорога к обелиску»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«Дети ветеранам»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76" y="2060848"/>
            <a:ext cx="4652904" cy="18727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7"/>
          <a:stretch/>
        </p:blipFill>
        <p:spPr>
          <a:xfrm>
            <a:off x="0" y="4818185"/>
            <a:ext cx="3781165" cy="20524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9" y="4349893"/>
            <a:ext cx="3510781" cy="26330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4"/>
          <a:stretch/>
        </p:blipFill>
        <p:spPr>
          <a:xfrm>
            <a:off x="3275857" y="3497595"/>
            <a:ext cx="2120462" cy="211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J:\срочев ал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9" y="3333701"/>
            <a:ext cx="2531097" cy="168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воспитание в молодёжной среде позитивного отношения к семье и браку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354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молодых семей,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мне жизнь, мама»,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посвященный Дню семьи, любви и верности,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состязания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1" r="6649"/>
          <a:stretch/>
        </p:blipFill>
        <p:spPr>
          <a:xfrm>
            <a:off x="251520" y="4846872"/>
            <a:ext cx="2520280" cy="1638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90" y="4509910"/>
            <a:ext cx="2027736" cy="2120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1" y="4646767"/>
            <a:ext cx="2950635" cy="19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лет на базе МКУ СДЦ «Юность» функционируют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клубов и объединений различной направленности.  Деятельность 7 объединений направлена на духовно-нравственное воспитание молодежи: клуб молодых семей «Две судьбы», клуб приемных родителей «Мир добра», Школа волонтёров, отделение «Волонтеры Победы», клубы «Голос», «Надежда», «Открой себя».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8484" r="9897" b="22944"/>
          <a:stretch/>
        </p:blipFill>
        <p:spPr>
          <a:xfrm>
            <a:off x="0" y="2996952"/>
            <a:ext cx="1691637" cy="12434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1" y="4630908"/>
            <a:ext cx="2705425" cy="202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2"/>
          <a:stretch/>
        </p:blipFill>
        <p:spPr>
          <a:xfrm>
            <a:off x="5871669" y="4970026"/>
            <a:ext cx="3280741" cy="179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2786828" cy="16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r="18572"/>
          <a:stretch/>
        </p:blipFill>
        <p:spPr>
          <a:xfrm>
            <a:off x="2915816" y="4963390"/>
            <a:ext cx="2014228" cy="15222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J:\20171211_1408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28" y="3009350"/>
            <a:ext cx="3126205" cy="187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SCN026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3" r="18782"/>
          <a:stretch/>
        </p:blipFill>
        <p:spPr bwMode="auto">
          <a:xfrm>
            <a:off x="1563103" y="2943121"/>
            <a:ext cx="1228707" cy="214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DSCN028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1" t="27400" r="7117" b="11413"/>
          <a:stretch/>
        </p:blipFill>
        <p:spPr bwMode="auto">
          <a:xfrm>
            <a:off x="4163448" y="5085184"/>
            <a:ext cx="2175629" cy="167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движение в Клетском районе направления деятельности: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Социальное волонтерство,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Экологическое волонтерство,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Спортивное </a:t>
            </a:r>
            <a:r>
              <a:rPr lang="ru-RU" b="1" dirty="0" err="1" smtClean="0">
                <a:solidFill>
                  <a:srgbClr val="0070C0"/>
                </a:solidFill>
              </a:rPr>
              <a:t>волонтерство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Клетском районе  167 волонтеров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0" y="3360589"/>
            <a:ext cx="2015836" cy="932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06" y="3639268"/>
            <a:ext cx="2699792" cy="202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8" b="15380"/>
          <a:stretch/>
        </p:blipFill>
        <p:spPr>
          <a:xfrm>
            <a:off x="5751944" y="2564904"/>
            <a:ext cx="2500144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4" b="20615"/>
          <a:stretch/>
        </p:blipFill>
        <p:spPr>
          <a:xfrm>
            <a:off x="2340393" y="4651690"/>
            <a:ext cx="3384316" cy="1342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42" y="3266808"/>
            <a:ext cx="1824864" cy="1368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96" y="1699764"/>
            <a:ext cx="1676059" cy="12570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J:\нет коррупц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2" y="4077072"/>
            <a:ext cx="2284438" cy="171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SCN0340 подпис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8" y="3360589"/>
            <a:ext cx="2020123" cy="151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При разработке программы  работы волонтерского движения в рамках проекта «Равный – равному!»  использовались идеи  и положения, распространяющие основные пути  и подходы по самосохранению, представленные в ряде документов:</a:t>
            </a:r>
          </a:p>
          <a:p>
            <a:pPr lvl="0"/>
            <a:r>
              <a:rPr lang="ru-RU" dirty="0"/>
              <a:t>Конвенцией ООН о правах ребенка;</a:t>
            </a:r>
          </a:p>
          <a:p>
            <a:pPr lvl="0"/>
            <a:r>
              <a:rPr lang="ru-RU" dirty="0"/>
              <a:t>Федеральном Законе о наркотических средствах и психотропных веществах.1998г.;</a:t>
            </a:r>
          </a:p>
          <a:p>
            <a:pPr lvl="0"/>
            <a:r>
              <a:rPr lang="ru-RU" dirty="0"/>
              <a:t>Муниципальной программе Клетского муниципального района Волгоградской области «Развитие системы профилактики немедицинского потребления наркотиков, алкоголя и других психотропных веществ» на территории Клетского муниципального района на 2017-2019 гг. постановление от 13.09.2016г. № 600.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493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Программа развития волонтерского движения  «Равный равному»</vt:lpstr>
      <vt:lpstr>Презентация PowerPoint</vt:lpstr>
      <vt:lpstr>Презентация PowerPoint</vt:lpstr>
      <vt:lpstr>Презентация PowerPoint</vt:lpstr>
      <vt:lpstr>В рамках программы проводятся мероприятия гражданско-патриотической направленности</vt:lpstr>
      <vt:lpstr>В рамках программы проводятся мероприятия, направленные на воспитание в молодёжной среде позитивного отношения к семье и браку   </vt:lpstr>
      <vt:lpstr>Более 10 лет на базе МКУ СДЦ «Юность» функционируют  14 клубов и объединений различной направленности.  Деятельность 7 объединений направлена на духовно-нравственное воспитание молодежи: клуб молодых семей «Две судьбы», клуб приемных родителей «Мир добра», Школа волонтёров, отделение «Волонтеры Победы», клубы «Голос», «Надежда», «Открой себя». </vt:lpstr>
      <vt:lpstr>Добровольческое движение в Клетском районе направления деятельности: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Юлия</cp:lastModifiedBy>
  <cp:revision>51</cp:revision>
  <cp:lastPrinted>2017-03-17T09:29:12Z</cp:lastPrinted>
  <dcterms:created xsi:type="dcterms:W3CDTF">2017-03-16T07:52:34Z</dcterms:created>
  <dcterms:modified xsi:type="dcterms:W3CDTF">2018-08-15T12:34:50Z</dcterms:modified>
</cp:coreProperties>
</file>