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4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540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81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8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67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604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55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2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6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3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9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04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56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68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14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902A6C0-84FE-473A-8358-9AD35BDE9155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9DDC3-CD00-41E1-8289-8305E7380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83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4254" y="461818"/>
            <a:ext cx="9735128" cy="1052945"/>
          </a:xfrm>
        </p:spPr>
        <p:txBody>
          <a:bodyPr/>
          <a:lstStyle/>
          <a:p>
            <a:r>
              <a:rPr lang="ru-RU" sz="5400" dirty="0" smtClean="0"/>
              <a:t>Раздельный сбор отходов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53600" y="6077383"/>
            <a:ext cx="2521527" cy="4989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Работа </a:t>
            </a:r>
            <a:r>
              <a:rPr lang="ru-RU" dirty="0" err="1" smtClean="0"/>
              <a:t>Ходжиевой</a:t>
            </a:r>
            <a:r>
              <a:rPr lang="ru-RU" dirty="0" smtClean="0"/>
              <a:t> Г.Т.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418" y="1747908"/>
            <a:ext cx="5132436" cy="384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8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075" y="406536"/>
            <a:ext cx="9523125" cy="868082"/>
          </a:xfrm>
        </p:spPr>
        <p:txBody>
          <a:bodyPr/>
          <a:lstStyle/>
          <a:p>
            <a:r>
              <a:rPr lang="ru-RU" sz="1800" dirty="0"/>
              <a:t>Цель проекта: </a:t>
            </a:r>
            <a:r>
              <a:rPr lang="ru-RU" sz="1800" dirty="0" smtClean="0"/>
              <a:t> Выявить </a:t>
            </a:r>
            <a:r>
              <a:rPr lang="ru-RU" sz="1800" dirty="0"/>
              <a:t>популярные способы утилизации мусора в районе, от чего они зависят, и предложить наиболее экологически грамотные </a:t>
            </a:r>
            <a:r>
              <a:rPr lang="ru-RU" sz="1800" dirty="0" smtClean="0"/>
              <a:t>способы переработки </a:t>
            </a:r>
            <a:r>
              <a:rPr lang="ru-RU" sz="1800" dirty="0"/>
              <a:t>мусора</a:t>
            </a:r>
            <a:r>
              <a:rPr lang="ru-RU" sz="36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349" y="1828799"/>
            <a:ext cx="8946541" cy="531090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r>
              <a:rPr lang="ru-RU" dirty="0" smtClean="0"/>
              <a:t>Изучить </a:t>
            </a:r>
            <a:r>
              <a:rPr lang="ru-RU" dirty="0"/>
              <a:t>опыт утилизации мусора за рубежом и в России.</a:t>
            </a:r>
          </a:p>
          <a:p>
            <a:r>
              <a:rPr lang="ru-RU" dirty="0" smtClean="0"/>
              <a:t>Провести </a:t>
            </a:r>
            <a:r>
              <a:rPr lang="ru-RU" dirty="0"/>
              <a:t>анкетирование населения с целью выявления способов утилизации мусора.</a:t>
            </a:r>
          </a:p>
          <a:p>
            <a:r>
              <a:rPr lang="ru-RU" dirty="0" smtClean="0"/>
              <a:t>Провести </a:t>
            </a:r>
            <a:r>
              <a:rPr lang="ru-RU" dirty="0"/>
              <a:t>интервью с представителями местной администрации по вопросам утилизации мусора в районе.</a:t>
            </a:r>
          </a:p>
          <a:p>
            <a:r>
              <a:rPr lang="ru-RU" dirty="0" smtClean="0"/>
              <a:t>Провести </a:t>
            </a:r>
            <a:r>
              <a:rPr lang="ru-RU" dirty="0"/>
              <a:t>анализ исследования и предложить экологически грамотные способы утилизации мусора для жителей района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Внедрение системы раздельного сбора отходов в </a:t>
            </a:r>
            <a:r>
              <a:rPr lang="ru-RU" dirty="0" smtClean="0"/>
              <a:t>учреждениях города</a:t>
            </a:r>
          </a:p>
          <a:p>
            <a:r>
              <a:rPr lang="ru-RU" dirty="0"/>
              <a:t>Распространение буклетов и плакатов (агитация</a:t>
            </a:r>
            <a:r>
              <a:rPr lang="ru-RU" dirty="0" smtClean="0"/>
              <a:t>)</a:t>
            </a:r>
          </a:p>
          <a:p>
            <a:r>
              <a:rPr lang="ru-RU" dirty="0"/>
              <a:t>Проведение акции «Раздельный сбор мусора»</a:t>
            </a:r>
          </a:p>
        </p:txBody>
      </p:sp>
    </p:spTree>
    <p:extLst>
      <p:ext uri="{BB962C8B-B14F-4D97-AF65-F5344CB8AC3E}">
        <p14:creationId xmlns:p14="http://schemas.microsoft.com/office/powerpoint/2010/main" val="63219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6946" y="182419"/>
            <a:ext cx="6452322" cy="1166090"/>
          </a:xfrm>
        </p:spPr>
        <p:txBody>
          <a:bodyPr/>
          <a:lstStyle/>
          <a:p>
            <a:pPr algn="ctr"/>
            <a:r>
              <a:rPr lang="ru-RU" sz="4000" dirty="0" smtClean="0"/>
              <a:t>Направление проекта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892" y="2218908"/>
            <a:ext cx="11259126" cy="378472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формирование экологической культуры;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 исследовательская </a:t>
            </a:r>
            <a:r>
              <a:rPr lang="ru-RU" dirty="0" smtClean="0">
                <a:solidFill>
                  <a:schemeClr val="tx1"/>
                </a:solidFill>
              </a:rPr>
              <a:t>деятельность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 проектная </a:t>
            </a:r>
            <a:r>
              <a:rPr lang="ru-RU" dirty="0" smtClean="0">
                <a:solidFill>
                  <a:schemeClr val="tx1"/>
                </a:solidFill>
              </a:rPr>
              <a:t>деятельность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приобщение к практической деятельности по охране окружающей среды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способствовать поддержанию чистоты, улучшению экологической обстановки в городе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формировать новую экологическую культуру и положительное отношение к раздельному сбору отходов как самому эффективному ресурсосберегающему средству;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5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3162" y="397165"/>
            <a:ext cx="8752177" cy="1173018"/>
          </a:xfrm>
        </p:spPr>
        <p:txBody>
          <a:bodyPr/>
          <a:lstStyle/>
          <a:p>
            <a:r>
              <a:rPr lang="ru-RU" sz="4400" dirty="0" smtClean="0"/>
              <a:t>Формы реализации </a:t>
            </a:r>
            <a:r>
              <a:rPr lang="ru-RU" sz="4400" dirty="0" err="1" smtClean="0"/>
              <a:t>поекта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272" y="1791855"/>
            <a:ext cx="10751127" cy="393469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Экологические акции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Оценка местных проблем отходов, объема и состава отходов в настоящем и будущем. Анализ и систематизация полученных данных, формулировка </a:t>
            </a:r>
            <a:r>
              <a:rPr lang="ru-RU" dirty="0" smtClean="0">
                <a:solidFill>
                  <a:schemeClr val="tx1"/>
                </a:solidFill>
              </a:rPr>
              <a:t>проблем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Согласование расстановки бункеров </a:t>
            </a:r>
            <a:r>
              <a:rPr lang="ru-RU" dirty="0" smtClean="0">
                <a:solidFill>
                  <a:schemeClr val="tx1"/>
                </a:solidFill>
              </a:rPr>
              <a:t>для микрорайона( для начала, возьмём мой район).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Согласование юридических отношений между школой и обслуживающей </a:t>
            </a:r>
            <a:r>
              <a:rPr lang="ru-RU" dirty="0" smtClean="0">
                <a:solidFill>
                  <a:schemeClr val="tx1"/>
                </a:solidFill>
              </a:rPr>
              <a:t>организацией.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Подготовка и согласование агитационного материала </a:t>
            </a:r>
            <a:r>
              <a:rPr lang="ru-RU" dirty="0" smtClean="0">
                <a:solidFill>
                  <a:schemeClr val="tx1"/>
                </a:solidFill>
              </a:rPr>
              <a:t>для микрорайона.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641" y="145473"/>
            <a:ext cx="9389486" cy="1018309"/>
          </a:xfrm>
        </p:spPr>
        <p:txBody>
          <a:bodyPr/>
          <a:lstStyle/>
          <a:p>
            <a:pPr algn="ctr"/>
            <a:r>
              <a:rPr lang="ru-RU" sz="4400" dirty="0" smtClean="0"/>
              <a:t>Основной этап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200" y="2218906"/>
            <a:ext cx="11563927" cy="360923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Задачи: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привлечь </a:t>
            </a:r>
            <a:r>
              <a:rPr lang="ru-RU" dirty="0" smtClean="0">
                <a:solidFill>
                  <a:schemeClr val="tx1"/>
                </a:solidFill>
              </a:rPr>
              <a:t>жильцов каждого дома в </a:t>
            </a:r>
            <a:r>
              <a:rPr lang="ru-RU" dirty="0">
                <a:solidFill>
                  <a:schemeClr val="tx1"/>
                </a:solidFill>
              </a:rPr>
              <a:t>процесс раздельного сбора отходов;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выработать механизм по раздельному сбору отходов;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оказать влияние на </a:t>
            </a:r>
            <a:r>
              <a:rPr lang="ru-RU" dirty="0" smtClean="0">
                <a:solidFill>
                  <a:schemeClr val="tx1"/>
                </a:solidFill>
              </a:rPr>
              <a:t>взрослых и детей, </a:t>
            </a:r>
            <a:r>
              <a:rPr lang="ru-RU" dirty="0">
                <a:solidFill>
                  <a:schemeClr val="tx1"/>
                </a:solidFill>
              </a:rPr>
              <a:t>и привлечь их к участию в сборе;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выработать рекомендации по организации, информированию и пропаганде по раздельному сбору отходов для применения их во </a:t>
            </a:r>
            <a:r>
              <a:rPr lang="ru-RU" dirty="0" smtClean="0">
                <a:solidFill>
                  <a:schemeClr val="tx1"/>
                </a:solidFill>
              </a:rPr>
              <a:t>всех остальных районах города (Самара)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084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268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Ион</vt:lpstr>
      <vt:lpstr>Раздельный сбор отходов</vt:lpstr>
      <vt:lpstr>Цель проекта:  Выявить популярные способы утилизации мусора в районе, от чего они зависят, и предложить наиболее экологически грамотные способы переработки мусора.</vt:lpstr>
      <vt:lpstr>Направление проекта</vt:lpstr>
      <vt:lpstr>Формы реализации поекта</vt:lpstr>
      <vt:lpstr>Основной этап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</dc:title>
  <dc:creator>Nikolay</dc:creator>
  <cp:lastModifiedBy>Nikolay</cp:lastModifiedBy>
  <cp:revision>6</cp:revision>
  <dcterms:created xsi:type="dcterms:W3CDTF">2019-06-16T16:27:37Z</dcterms:created>
  <dcterms:modified xsi:type="dcterms:W3CDTF">2019-06-16T17:21:40Z</dcterms:modified>
</cp:coreProperties>
</file>