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1" r:id="rId4"/>
    <p:sldId id="260" r:id="rId5"/>
    <p:sldId id="262" r:id="rId6"/>
    <p:sldId id="269" r:id="rId7"/>
    <p:sldId id="275" r:id="rId8"/>
    <p:sldId id="276" r:id="rId9"/>
    <p:sldId id="277" r:id="rId10"/>
    <p:sldId id="279" r:id="rId11"/>
    <p:sldId id="263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2D9B77-3154-4AB6-9B5D-D714A0517179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B0D2B5-BAA5-40C2-AF8D-C1975E0C2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6768752" cy="131829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Раскрасим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Comic Sans MS" pitchFamily="66" charset="0"/>
              </a:rPr>
              <a:t>д</a:t>
            </a:r>
            <a:r>
              <a:rPr lang="ru-RU" sz="5400" dirty="0" smtClean="0">
                <a:solidFill>
                  <a:srgbClr val="FF6600"/>
                </a:solidFill>
                <a:latin typeface="Comic Sans MS" pitchFamily="66" charset="0"/>
              </a:rPr>
              <a:t>е</a:t>
            </a:r>
            <a:r>
              <a:rPr lang="ru-RU" sz="5400" dirty="0" smtClean="0">
                <a:solidFill>
                  <a:srgbClr val="FFFF00"/>
                </a:solidFill>
                <a:latin typeface="Comic Sans MS" pitchFamily="66" charset="0"/>
              </a:rPr>
              <a:t>т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т</a:t>
            </a:r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о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цветами доброты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73216"/>
            <a:ext cx="6172200" cy="1371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Проект </a:t>
            </a:r>
            <a:r>
              <a:rPr lang="ru-RU" dirty="0" err="1" smtClean="0">
                <a:solidFill>
                  <a:srgbClr val="00B050"/>
                </a:solidFill>
              </a:rPr>
              <a:t>Голобородько</a:t>
            </a:r>
            <a:r>
              <a:rPr lang="ru-RU" dirty="0" smtClean="0">
                <a:solidFill>
                  <a:srgbClr val="00B050"/>
                </a:solidFill>
              </a:rPr>
              <a:t> Татьяны Романовны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город Белореченск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777\Documents\124947476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92896"/>
            <a:ext cx="2520280" cy="3024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Click="0"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88224" y="274320"/>
            <a:ext cx="2232248" cy="4983480"/>
          </a:xfrm>
        </p:spPr>
        <p:txBody>
          <a:bodyPr vert="vert270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И сцена не страшна!</a:t>
            </a:r>
          </a:p>
          <a:p>
            <a:endParaRPr lang="ru-RU" dirty="0"/>
          </a:p>
        </p:txBody>
      </p:sp>
      <p:pic>
        <p:nvPicPr>
          <p:cNvPr id="5" name="Picture 3" descr="C:\Users\777\Desktop\проект\DSC01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491879" cy="220486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6" name="Picture 2" descr="C:\Users\777\Desktop\проект\DSC0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3096344" cy="213285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7" name="Picture 4" descr="C:\Users\777\Desktop\проект\DSC01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85085"/>
            <a:ext cx="2987824" cy="217291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8" name="Picture 3" descr="C:\Users\777\Desktop\проект\DSC01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25144"/>
            <a:ext cx="3312368" cy="213285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9" name="Picture 2" descr="C:\Users\777\Desktop\проект\DSC012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988840"/>
            <a:ext cx="5016500" cy="28209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588224" y="274320"/>
            <a:ext cx="2016224" cy="4983480"/>
          </a:xfrm>
        </p:spPr>
        <p:txBody>
          <a:bodyPr vert="vert270">
            <a:normAutofit fontScale="92500" lnSpcReduction="10000"/>
          </a:bodyPr>
          <a:lstStyle/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«Как здорово, что все мы вместе!»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777\Desktop\проект\DSC011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888433" cy="25922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6" name="Picture 4" descr="C:\Users\777\Desktop\проект\DSC0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3816424" cy="242088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5" descr="C:\Users\777\Desktop\проект\DSC01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4067944" cy="22048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Раскрытие человеческого и творческого потенциала ребят.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самопознания – открытия себя –  одного из важнейших открытий на свете.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Возможность смотреть и видеть, слушать и слышать, понимать и принимать другого.</a:t>
            </a:r>
          </a:p>
          <a:p>
            <a:endParaRPr lang="ru-RU" dirty="0"/>
          </a:p>
        </p:txBody>
      </p:sp>
      <p:pic>
        <p:nvPicPr>
          <p:cNvPr id="5" name="Picture 2" descr="SAM_16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4" descr="DSC011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600401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 проекта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Детские оздоровительные  лагеря в маленьком провинциальном городке. Педагоги стараются организовать отдых ребят, но детям хочется летом общения не с учителями, а со старшими товарищами. Ведь не каждый ребенок может раскрыться перед взрослым человеком, а вожатый всегда для них ближе. </a:t>
            </a:r>
          </a:p>
        </p:txBody>
      </p:sp>
      <p:pic>
        <p:nvPicPr>
          <p:cNvPr id="2050" name="Picture 2" descr="C:\Users\777\Documents\138343_html_46c06c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331832" cy="20574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C00"/>
                </a:solidFill>
              </a:rPr>
              <a:t>Цели и задачи проекта</a:t>
            </a:r>
            <a:endParaRPr lang="ru-RU" b="1" dirty="0">
              <a:solidFill>
                <a:srgbClr val="FF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ать </a:t>
            </a:r>
            <a:r>
              <a:rPr lang="ru-RU" dirty="0">
                <a:solidFill>
                  <a:srgbClr val="0070C0"/>
                </a:solidFill>
              </a:rPr>
              <a:t>детям возможность почувствовать себя счастливыми, нужными, лучшими;  показать,  как интересен и необычен живой мир, а не виртуальный;  создать для детей все условия для  более полного раскрытия их внутреннего мира. </a:t>
            </a:r>
          </a:p>
        </p:txBody>
      </p:sp>
      <p:pic>
        <p:nvPicPr>
          <p:cNvPr id="4098" name="Picture 2" descr="C:\Users\777\Documents\dayfrie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256584" cy="25202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Взаимодействие с другими организациями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Управление по делам с молодёжью </a:t>
            </a:r>
            <a:r>
              <a:rPr lang="ru-RU" dirty="0" err="1" smtClean="0"/>
              <a:t>Белореченского</a:t>
            </a:r>
            <a:r>
              <a:rPr lang="ru-RU" dirty="0" smtClean="0"/>
              <a:t> района.</a:t>
            </a:r>
          </a:p>
          <a:p>
            <a:r>
              <a:rPr lang="ru-RU" dirty="0" smtClean="0"/>
              <a:t>2.Краснодарская краевая общественная организация « Экологическое содружество»</a:t>
            </a:r>
          </a:p>
          <a:p>
            <a:r>
              <a:rPr lang="ru-RU" dirty="0" smtClean="0"/>
              <a:t>3.Агенство по проведению праздников « Апельсиновый кот»</a:t>
            </a:r>
          </a:p>
          <a:p>
            <a:r>
              <a:rPr lang="ru-RU" dirty="0" smtClean="0"/>
              <a:t>4. Краеведческий музей </a:t>
            </a:r>
            <a:r>
              <a:rPr lang="ru-RU" dirty="0" err="1" smtClean="0"/>
              <a:t>Белореченского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Отчет о проделанной работе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DSC_01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 advTm="8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274320"/>
            <a:ext cx="2520280" cy="4983480"/>
          </a:xfrm>
        </p:spPr>
        <p:txBody>
          <a:bodyPr vert="vert270"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Открытие смены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«Здравствуйте, это мы!»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DSC_03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6" name="Picture 2" descr="DSC_0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3848100" cy="26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_04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2971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Click="0" advTm="8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«У походов есть начало, а конца походам нет»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SAM_16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AM_1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3672408" cy="22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AM_1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196977" cy="24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«Пусть над миром звучит тишина!!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 участие в акции)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SAM_152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DSC_0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019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6" name="Picture 3" descr="DSC_0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84984"/>
            <a:ext cx="27051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7" name="Picture 5" descr="DSC_0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412776"/>
            <a:ext cx="48783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274320"/>
            <a:ext cx="2592288" cy="4983480"/>
          </a:xfrm>
        </p:spPr>
        <p:txBody>
          <a:bodyPr vert="vert270">
            <a:normAutofit/>
          </a:bodyPr>
          <a:lstStyle/>
          <a:p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С вожатыми и игра веселее…</a:t>
            </a:r>
          </a:p>
        </p:txBody>
      </p:sp>
      <p:pic>
        <p:nvPicPr>
          <p:cNvPr id="5" name="Picture 2" descr="SAM_16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3" descr="SAM_1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3467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5" descr="DSC_0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2450"/>
            <a:ext cx="3209156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Click="0" advTm="6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220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Раскрасим   детство   цветами доброты</vt:lpstr>
      <vt:lpstr>Актуальность  проекта </vt:lpstr>
      <vt:lpstr>Цели и задачи проекта</vt:lpstr>
      <vt:lpstr>Взаимодействие с другими организациями.</vt:lpstr>
      <vt:lpstr>Отчет о проделанной работе</vt:lpstr>
      <vt:lpstr>Слайд 6</vt:lpstr>
      <vt:lpstr>«У походов есть начало, а конца походам нет»</vt:lpstr>
      <vt:lpstr>«Пусть над миром звучит тишина!!  ( участие в акции) </vt:lpstr>
      <vt:lpstr>Слайд 9</vt:lpstr>
      <vt:lpstr>Слайд 10</vt:lpstr>
      <vt:lpstr>Слайд 11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Раскрасим детство цветами доброты</dc:title>
  <dc:creator>777</dc:creator>
  <cp:lastModifiedBy>Пользователь Windows</cp:lastModifiedBy>
  <cp:revision>22</cp:revision>
  <dcterms:created xsi:type="dcterms:W3CDTF">2014-10-18T16:20:21Z</dcterms:created>
  <dcterms:modified xsi:type="dcterms:W3CDTF">2019-06-16T08:25:22Z</dcterms:modified>
</cp:coreProperties>
</file>