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1"/>
  </p:sldMasterIdLst>
  <p:sldIdLst>
    <p:sldId id="259" r:id="rId2"/>
    <p:sldId id="260" r:id="rId3"/>
    <p:sldId id="261" r:id="rId4"/>
    <p:sldId id="262" r:id="rId5"/>
    <p:sldId id="263" r:id="rId6"/>
    <p:sldId id="264" r:id="rId7"/>
    <p:sldId id="265" r:id="rId8"/>
    <p:sldId id="272" r:id="rId9"/>
    <p:sldId id="266" r:id="rId10"/>
    <p:sldId id="275" r:id="rId1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45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Рисунок 9" descr="титул1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0" y="13771"/>
            <a:ext cx="9144000" cy="6830458"/>
          </a:xfrm>
          <a:prstGeom prst="rect">
            <a:avLst/>
          </a:prstGeom>
        </p:spPr>
      </p:pic>
      <p:pic>
        <p:nvPicPr>
          <p:cNvPr id="11" name="Рисунок 10" descr="титул1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757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6825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504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5671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8071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620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611"/>
            <a:ext cx="9144000" cy="6832778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8025"/>
            <a:ext cx="9144000" cy="684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07417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рабочий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3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0" y="12611"/>
            <a:ext cx="9144000" cy="6832778"/>
          </a:xfrm>
          <a:prstGeom prst="rect">
            <a:avLst/>
          </a:prstGeom>
        </p:spPr>
      </p:pic>
      <p:pic>
        <p:nvPicPr>
          <p:cNvPr id="9" name="Рисунок 8" descr="3.jpg"/>
          <p:cNvPicPr>
            <a:picLocks noChangeAspect="1"/>
          </p:cNvPicPr>
          <p:nvPr userDrawn="1"/>
        </p:nvPicPr>
        <p:blipFill>
          <a:blip r:embed="rId4" cstate="print"/>
          <a:stretch>
            <a:fillRect/>
          </a:stretch>
        </p:blipFill>
        <p:spPr>
          <a:xfrm>
            <a:off x="0" y="8025"/>
            <a:ext cx="9144000" cy="6841950"/>
          </a:xfrm>
          <a:prstGeom prst="rect">
            <a:avLst/>
          </a:prstGeom>
        </p:spPr>
      </p:pic>
      <p:pic>
        <p:nvPicPr>
          <p:cNvPr id="10" name="Рисунок 9" descr="й.jpg"/>
          <p:cNvPicPr>
            <a:picLocks noChangeAspect="1"/>
          </p:cNvPicPr>
          <p:nvPr userDrawn="1"/>
        </p:nvPicPr>
        <p:blipFill>
          <a:blip r:embed="rId5" cstate="print"/>
          <a:stretch>
            <a:fillRect/>
          </a:stretch>
        </p:blipFill>
        <p:spPr>
          <a:xfrm>
            <a:off x="0" y="35539"/>
            <a:ext cx="9144000" cy="67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0038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2528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8947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763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719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6229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45746EC-E44A-4B00-B8DF-2EE6498D9059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13.06.2018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9FE39-3D68-4714-87F7-877AF2D601F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 descr="чистый.jpg"/>
          <p:cNvPicPr>
            <a:picLocks noChangeAspect="1"/>
          </p:cNvPicPr>
          <p:nvPr userDrawn="1"/>
        </p:nvPicPr>
        <p:blipFill>
          <a:blip r:embed="rId15" cstate="print"/>
          <a:stretch>
            <a:fillRect/>
          </a:stretch>
        </p:blipFill>
        <p:spPr>
          <a:xfrm>
            <a:off x="6112" y="0"/>
            <a:ext cx="9131775" cy="6858000"/>
          </a:xfrm>
          <a:prstGeom prst="rect">
            <a:avLst/>
          </a:prstGeom>
        </p:spPr>
      </p:pic>
      <p:pic>
        <p:nvPicPr>
          <p:cNvPr id="8" name="Рисунок 7" descr="чистый.jpg"/>
          <p:cNvPicPr>
            <a:picLocks noChangeAspect="1"/>
          </p:cNvPicPr>
          <p:nvPr userDrawn="1"/>
        </p:nvPicPr>
        <p:blipFill>
          <a:blip r:embed="rId16" cstate="print"/>
          <a:stretch>
            <a:fillRect/>
          </a:stretch>
        </p:blipFill>
        <p:spPr>
          <a:xfrm>
            <a:off x="0" y="35539"/>
            <a:ext cx="9144000" cy="6786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176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98178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Смотр строя и песни ко Дню защитника Отечества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50" name="Picture 2" descr="C:\Users\Разиет\Pictures\1 Новая папка\смотр строя и песни\DSC0547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772816"/>
            <a:ext cx="8039539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57637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     Акция «Открытка ветерану»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196752"/>
            <a:ext cx="7228594" cy="45801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26301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152128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во всероссийской акции «Сирень Победы»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3074" name="Picture 2" descr="C:\Users\Разиет\Pictures\1 Новая папка\посадка деревьев\DSC0650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556792"/>
            <a:ext cx="7548161" cy="4781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25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224136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Урок мужества с приглашением ветеранов ВОВ </a:t>
            </a:r>
            <a:endParaRPr lang="ru-RU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 descr="C:\Users\Разиет\Pictures\фото встреча с ветеранами 70-летие\DSC0378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00200"/>
            <a:ext cx="7548161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36564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507288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 Выступление школьного хора на  </a:t>
            </a:r>
            <a:b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 городском фестивале патриотической песни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15616" y="1600200"/>
            <a:ext cx="748883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7" descr="C:\Users\Наташа\Desktop\Для сайта\Для слайд - шоу\10.jpg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12604"/>
          <a:stretch/>
        </p:blipFill>
        <p:spPr bwMode="auto">
          <a:xfrm>
            <a:off x="1043608" y="1628800"/>
            <a:ext cx="7632847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286474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22413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Чествование участников автопробега ко Дню Победы возле памятника павшим героям в ВОВ  жителей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а.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Шханчерихабль</a:t>
            </a: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, закрепленного за школой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6" descr="C:\Users\Наташа\Desktop\Для сайта\Для слайд - шоу\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/>
          </a:blip>
          <a:srcRect/>
          <a:stretch>
            <a:fillRect/>
          </a:stretch>
        </p:blipFill>
        <p:spPr bwMode="auto">
          <a:xfrm>
            <a:off x="4355976" y="1988840"/>
            <a:ext cx="4227566" cy="2520280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03921"/>
            <a:ext cx="4130960" cy="2532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594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764704"/>
            <a:ext cx="7715200" cy="864096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Возложение гирлянды славы учащимися школы  к Вечному огню </a:t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9 мая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43608" y="1600200"/>
            <a:ext cx="7643192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2" cstate="print">
            <a:extLst/>
          </a:blip>
          <a:srcRect t="17831"/>
          <a:stretch/>
        </p:blipFill>
        <p:spPr bwMode="auto">
          <a:xfrm>
            <a:off x="1331640" y="1916832"/>
            <a:ext cx="7200800" cy="4248472"/>
          </a:xfrm>
          <a:prstGeom prst="rect">
            <a:avLst/>
          </a:prstGeom>
          <a:ln>
            <a:noFill/>
          </a:ln>
          <a:effectLst>
            <a:softEdge rad="112500"/>
          </a:effectLst>
          <a:extLst/>
        </p:spPr>
      </p:pic>
    </p:spTree>
    <p:extLst>
      <p:ext uri="{BB962C8B-B14F-4D97-AF65-F5344CB8AC3E}">
        <p14:creationId xmlns:p14="http://schemas.microsoft.com/office/powerpoint/2010/main" val="5923323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8208912" cy="136815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акции молодежный караул. Пост №1  ко дню освобождения </a:t>
            </a:r>
            <a:r>
              <a:rPr lang="ru-RU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Теучежской</a:t>
            </a:r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земли от немецко-фашистских захватчиков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060848"/>
            <a:ext cx="7093054" cy="40015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5263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36815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 Встреча учащихся школы на День героев Отечества с кавалером трех орденов Славы </a:t>
            </a:r>
            <a:b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Григорием Михайловичем </a:t>
            </a:r>
            <a:r>
              <a:rPr lang="ru-RU" sz="28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Кошаковым</a:t>
            </a:r>
            <a:endParaRPr lang="ru-RU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Users\Разиет\AppData\Local\Temp\Rar$DI02.666\IMG_1390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4338" r="11972" b="20687"/>
          <a:stretch/>
        </p:blipFill>
        <p:spPr bwMode="auto">
          <a:xfrm>
            <a:off x="1331640" y="1826189"/>
            <a:ext cx="7156870" cy="43308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35812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548680"/>
            <a:ext cx="8856984" cy="108012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Участие в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акциях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«Бессмертный полк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» и «Георгиевская ленточка»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Разиет\Desktop\9 мая\DSC_003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844824"/>
            <a:ext cx="3957338" cy="24482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3645024"/>
            <a:ext cx="4104456" cy="25722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3362480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</TotalTime>
  <Words>87</Words>
  <Application>Microsoft Office PowerPoint</Application>
  <PresentationFormat>Экран (4:3)</PresentationFormat>
  <Paragraphs>10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Смотр строя и песни ко Дню защитника Отечества</vt:lpstr>
      <vt:lpstr>Участие во всероссийской акции «Сирень Победы»</vt:lpstr>
      <vt:lpstr>Урок мужества с приглашением ветеранов ВОВ </vt:lpstr>
      <vt:lpstr>    Выступление школьного хора на       городском фестивале патриотической песни</vt:lpstr>
      <vt:lpstr>Чествование участников автопробега ко Дню Победы возле памятника павшим героям в ВОВ  жителей     а. Шханчерихабль , закрепленного за школой</vt:lpstr>
      <vt:lpstr>Возложение гирлянды славы учащимися школы  к Вечному огню  9 мая</vt:lpstr>
      <vt:lpstr>Участие в акции молодежный караул. Пост №1  ко дню освобождения Теучежской земли от немецко-фашистских захватчиков</vt:lpstr>
      <vt:lpstr>  Встреча учащихся школы на День героев Отечества с кавалером трех орденов Славы  Григорием Михайловичем Кошаковым</vt:lpstr>
      <vt:lpstr>Участие в акциях  «Бессмертный полк» и «Георгиевская ленточка»</vt:lpstr>
      <vt:lpstr>     Акция «Открытка ветерану»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Реализация социального проекта: «Память о героях в сердце сохраним»</dc:title>
  <dc:creator>Разиет</dc:creator>
  <cp:lastModifiedBy>Наташа</cp:lastModifiedBy>
  <cp:revision>17</cp:revision>
  <dcterms:created xsi:type="dcterms:W3CDTF">2015-09-25T10:53:47Z</dcterms:created>
  <dcterms:modified xsi:type="dcterms:W3CDTF">2018-06-13T08:25:27Z</dcterms:modified>
</cp:coreProperties>
</file>