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88B-8A03-4B11-9EC8-ABE0D1D821C4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3875-3A22-4A33-9DBC-B9B12573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3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88B-8A03-4B11-9EC8-ABE0D1D821C4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3875-3A22-4A33-9DBC-B9B12573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88B-8A03-4B11-9EC8-ABE0D1D821C4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3875-3A22-4A33-9DBC-B9B12573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88B-8A03-4B11-9EC8-ABE0D1D821C4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3875-3A22-4A33-9DBC-B9B12573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8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88B-8A03-4B11-9EC8-ABE0D1D821C4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3875-3A22-4A33-9DBC-B9B12573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5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88B-8A03-4B11-9EC8-ABE0D1D821C4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3875-3A22-4A33-9DBC-B9B12573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9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88B-8A03-4B11-9EC8-ABE0D1D821C4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3875-3A22-4A33-9DBC-B9B12573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3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88B-8A03-4B11-9EC8-ABE0D1D821C4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3875-3A22-4A33-9DBC-B9B12573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6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88B-8A03-4B11-9EC8-ABE0D1D821C4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3875-3A22-4A33-9DBC-B9B12573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0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88B-8A03-4B11-9EC8-ABE0D1D821C4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3875-3A22-4A33-9DBC-B9B12573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C88B-8A03-4B11-9EC8-ABE0D1D821C4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3875-3A22-4A33-9DBC-B9B12573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7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FC88B-8A03-4B11-9EC8-ABE0D1D821C4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3875-3A22-4A33-9DBC-B9B125732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1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438" y="-603448"/>
            <a:ext cx="11231054" cy="7488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87424"/>
            <a:ext cx="9540552" cy="1872208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Ресурсный </a:t>
            </a:r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центр </a:t>
            </a:r>
            <a:r>
              <a:rPr lang="ru-RU" sz="2800" dirty="0" err="1">
                <a:solidFill>
                  <a:schemeClr val="bg1"/>
                </a:solidFill>
                <a:latin typeface="Impact" pitchFamily="34" charset="0"/>
              </a:rPr>
              <a:t>волонтерства</a:t>
            </a:r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 «</a:t>
            </a:r>
            <a:r>
              <a:rPr lang="en-US" sz="2800" smtClean="0">
                <a:solidFill>
                  <a:schemeClr val="bg1"/>
                </a:solidFill>
                <a:latin typeface="Impact" pitchFamily="34" charset="0"/>
              </a:rPr>
              <a:t>FORWARD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»</a:t>
            </a:r>
            <a:b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  ФГБОУ ВО «Сочинский государственный университет» 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36512" y="4869160"/>
            <a:ext cx="9540552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2060"/>
                </a:solidFill>
                <a:latin typeface="Impact" pitchFamily="34" charset="0"/>
              </a:rPr>
              <a:t>Проект событийного </a:t>
            </a:r>
            <a:r>
              <a:rPr lang="ru-RU" sz="3600" dirty="0" err="1" smtClean="0">
                <a:solidFill>
                  <a:srgbClr val="002060"/>
                </a:solidFill>
                <a:latin typeface="Impact" pitchFamily="34" charset="0"/>
              </a:rPr>
              <a:t>волонтерства</a:t>
            </a:r>
            <a:r>
              <a:rPr lang="ru-RU" sz="3600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</a:p>
          <a:p>
            <a:r>
              <a:rPr lang="ru-RU" sz="6000" dirty="0" smtClean="0">
                <a:solidFill>
                  <a:srgbClr val="002060"/>
                </a:solidFill>
                <a:latin typeface="Impact" pitchFamily="34" charset="0"/>
              </a:rPr>
              <a:t>«</a:t>
            </a:r>
            <a:r>
              <a:rPr lang="en-US" sz="6000" dirty="0" err="1" smtClean="0">
                <a:solidFill>
                  <a:srgbClr val="002060"/>
                </a:solidFill>
                <a:latin typeface="Impact" pitchFamily="34" charset="0"/>
              </a:rPr>
              <a:t>EVENTe</a:t>
            </a:r>
            <a:r>
              <a:rPr lang="en-US" sz="6000" dirty="0" err="1">
                <a:solidFill>
                  <a:srgbClr val="002060"/>
                </a:solidFill>
                <a:latin typeface="Impact" pitchFamily="34" charset="0"/>
              </a:rPr>
              <a:t>e</a:t>
            </a:r>
            <a:r>
              <a:rPr lang="en-US" sz="6000" dirty="0" err="1" smtClean="0">
                <a:solidFill>
                  <a:srgbClr val="002060"/>
                </a:solidFill>
                <a:latin typeface="Impact" pitchFamily="34" charset="0"/>
              </a:rPr>
              <a:t>rs</a:t>
            </a:r>
            <a:r>
              <a:rPr lang="ru-RU" sz="6000" dirty="0" smtClean="0">
                <a:solidFill>
                  <a:srgbClr val="002060"/>
                </a:solidFill>
                <a:latin typeface="Impact" pitchFamily="34" charset="0"/>
              </a:rPr>
              <a:t>»</a:t>
            </a:r>
            <a:endParaRPr lang="ru-RU" sz="6000" dirty="0">
              <a:solidFill>
                <a:srgbClr val="00206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243408"/>
            <a:ext cx="954055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Ресурсный центр </a:t>
            </a:r>
            <a:r>
              <a:rPr lang="ru-RU" sz="2800" dirty="0" err="1" smtClean="0">
                <a:solidFill>
                  <a:srgbClr val="002060"/>
                </a:solidFill>
                <a:latin typeface="Impact" pitchFamily="34" charset="0"/>
              </a:rPr>
              <a:t>волонтерства</a:t>
            </a: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 «</a:t>
            </a:r>
            <a:r>
              <a:rPr lang="en-US" sz="2800" dirty="0" smtClean="0">
                <a:solidFill>
                  <a:srgbClr val="002060"/>
                </a:solidFill>
                <a:latin typeface="Impact" pitchFamily="34" charset="0"/>
              </a:rPr>
              <a:t>FORAWARD</a:t>
            </a: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»</a:t>
            </a:r>
            <a:b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  ФГБОУ ВО «Сочинский государственный университет»</a:t>
            </a:r>
            <a:endParaRPr lang="en-US" sz="2800" dirty="0" smtClean="0">
              <a:solidFill>
                <a:srgbClr val="002060"/>
              </a:solidFill>
              <a:latin typeface="Impact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Проект событийного </a:t>
            </a:r>
            <a:r>
              <a:rPr lang="ru-RU" sz="2800" dirty="0" err="1" smtClean="0">
                <a:solidFill>
                  <a:srgbClr val="002060"/>
                </a:solidFill>
                <a:latin typeface="Impact" pitchFamily="34" charset="0"/>
              </a:rPr>
              <a:t>волонтерства</a:t>
            </a: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 «</a:t>
            </a:r>
            <a:r>
              <a:rPr lang="en-US" sz="2800" dirty="0" err="1" smtClean="0">
                <a:solidFill>
                  <a:srgbClr val="002060"/>
                </a:solidFill>
                <a:latin typeface="Impact" pitchFamily="34" charset="0"/>
              </a:rPr>
              <a:t>EVENTeers</a:t>
            </a: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» </a:t>
            </a:r>
            <a:endParaRPr lang="ru-RU" sz="28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556792"/>
            <a:ext cx="7920880" cy="1512168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Цель: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Формирование условий для совместной деятельности с органами исполнительной власти города Сочи и Краснодарского края в целях качественного проведения событийных мероприятий в части их волонтерского сопровождения на примере </a:t>
            </a:r>
            <a:r>
              <a:rPr lang="ru-RU" dirty="0" err="1" smtClean="0">
                <a:solidFill>
                  <a:schemeClr val="bg1"/>
                </a:solidFill>
              </a:rPr>
              <a:t>г.Сочи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933056"/>
            <a:ext cx="7920880" cy="2160240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Формирование гибкой универсальной пилотной модели подготовки волонтеров на основе лучших волонтерских практик;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Вовлечение жителей региона в волонтерскую деятельность;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Сопровождение мероприятий профессиональным волонтерским составом;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Популяризация города Сочи как волонтерской столицы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1138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-99392"/>
            <a:ext cx="9540552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Ресурсный центр </a:t>
            </a:r>
            <a:r>
              <a:rPr lang="ru-RU" sz="2800" dirty="0" err="1" smtClean="0">
                <a:solidFill>
                  <a:srgbClr val="002060"/>
                </a:solidFill>
                <a:latin typeface="Impact" pitchFamily="34" charset="0"/>
              </a:rPr>
              <a:t>волонтерства</a:t>
            </a: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 «</a:t>
            </a:r>
            <a:r>
              <a:rPr lang="en-US" sz="2800" dirty="0" smtClean="0">
                <a:solidFill>
                  <a:srgbClr val="002060"/>
                </a:solidFill>
                <a:latin typeface="Impact" pitchFamily="34" charset="0"/>
              </a:rPr>
              <a:t>FORAWARD</a:t>
            </a: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»</a:t>
            </a:r>
            <a:b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  ФГБОУ ВО «Сочинский государственный университет»</a:t>
            </a:r>
            <a:endParaRPr lang="en-US" sz="2800" dirty="0" smtClean="0">
              <a:solidFill>
                <a:srgbClr val="002060"/>
              </a:solidFill>
              <a:latin typeface="Impact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Проект событийного </a:t>
            </a:r>
            <a:r>
              <a:rPr lang="ru-RU" sz="2800" dirty="0" err="1" smtClean="0">
                <a:solidFill>
                  <a:srgbClr val="002060"/>
                </a:solidFill>
                <a:latin typeface="Impact" pitchFamily="34" charset="0"/>
              </a:rPr>
              <a:t>волонтерства</a:t>
            </a: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 «</a:t>
            </a:r>
            <a:r>
              <a:rPr lang="en-US" sz="2800" dirty="0" err="1" smtClean="0">
                <a:solidFill>
                  <a:srgbClr val="002060"/>
                </a:solidFill>
                <a:latin typeface="Impact" pitchFamily="34" charset="0"/>
              </a:rPr>
              <a:t>EVENTeers</a:t>
            </a: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»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в 201</a:t>
            </a:r>
            <a:r>
              <a:rPr lang="en-US" sz="2800" dirty="0" smtClean="0">
                <a:solidFill>
                  <a:srgbClr val="002060"/>
                </a:solidFill>
                <a:latin typeface="Impact" pitchFamily="34" charset="0"/>
              </a:rPr>
              <a:t>8</a:t>
            </a: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 году</a:t>
            </a:r>
            <a:endParaRPr lang="ru-RU" sz="28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47864" y="1985183"/>
            <a:ext cx="2304256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r>
              <a:rPr lang="ru-RU" b="1" dirty="0" smtClean="0"/>
              <a:t> направления деятельности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2411760" y="4388265"/>
            <a:ext cx="2304256" cy="230425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более </a:t>
            </a:r>
            <a:r>
              <a:rPr lang="ru-RU" sz="4400" b="1" dirty="0" smtClean="0"/>
              <a:t>1</a:t>
            </a:r>
            <a:r>
              <a:rPr lang="en-US" sz="4400" b="1" dirty="0" smtClean="0"/>
              <a:t>8</a:t>
            </a:r>
            <a:r>
              <a:rPr lang="ru-RU" sz="4400" b="1" dirty="0" smtClean="0"/>
              <a:t>00</a:t>
            </a:r>
            <a:r>
              <a:rPr lang="ru-RU" b="1" dirty="0" smtClean="0"/>
              <a:t> волонтеров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611560" y="2420888"/>
            <a:ext cx="2304256" cy="23042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б</a:t>
            </a:r>
            <a:r>
              <a:rPr lang="ru-RU" b="1" smtClean="0"/>
              <a:t>олее </a:t>
            </a:r>
            <a:r>
              <a:rPr lang="ru-RU" sz="4400" b="1" smtClean="0"/>
              <a:t>40</a:t>
            </a:r>
            <a:r>
              <a:rPr lang="ru-RU" b="1" smtClean="0"/>
              <a:t> </a:t>
            </a:r>
            <a:r>
              <a:rPr lang="ru-RU" b="1" dirty="0" smtClean="0"/>
              <a:t>мероприятий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8" y="2784585"/>
            <a:ext cx="2664296" cy="1004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Обслуживание спортивных мероприятий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3936713"/>
            <a:ext cx="2664296" cy="1004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Обслуживание культурно-массовых мероприятий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4168" y="5088841"/>
            <a:ext cx="2664296" cy="1004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Обслуживание </a:t>
            </a:r>
          </a:p>
          <a:p>
            <a:pPr algn="ctr"/>
            <a:r>
              <a:rPr lang="ru-RU" dirty="0" smtClean="0"/>
              <a:t>деловых форумов, конференций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724128" y="3284984"/>
            <a:ext cx="360040" cy="14310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40749" y="3717032"/>
            <a:ext cx="543419" cy="64990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69039" y="4113990"/>
            <a:ext cx="815129" cy="161926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4320/v844320880/8e08e/mJc9zmbMq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80375"/>
            <a:ext cx="9959752" cy="74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98276" y="5013176"/>
            <a:ext cx="9882844" cy="1844824"/>
          </a:xfrm>
          <a:prstGeom prst="rect">
            <a:avLst/>
          </a:prstGeom>
          <a:solidFill>
            <a:schemeClr val="tx2">
              <a:lumMod val="75000"/>
              <a:alpha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Сроки: 14 мая 2018 – 10 июля 2018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Место проведения: Стадион «ФИШТ»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Задействовано 1308 волонтеров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2008" y="-27384"/>
            <a:ext cx="9540552" cy="93610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Чемпионат мира по футболу 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FIFA 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2018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45216/v845216680/11357/ym5_WVoh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12" y="1"/>
            <a:ext cx="937253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624"/>
            <a:ext cx="9540552" cy="1368152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  <a:latin typeface="Impact" pitchFamily="34" charset="0"/>
              </a:rPr>
              <a:t>Футбольные мероприятия </a:t>
            </a:r>
            <a:br>
              <a:rPr lang="ru-RU" sz="2800" dirty="0" smtClean="0">
                <a:solidFill>
                  <a:srgbClr val="0070C0"/>
                </a:solidFill>
                <a:latin typeface="Impact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Impact" pitchFamily="34" charset="0"/>
              </a:rPr>
              <a:t>АНО «Оргкомитета «Россия-2018»</a:t>
            </a:r>
            <a:endParaRPr lang="ru-RU" sz="28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0528" y="5301208"/>
            <a:ext cx="9684568" cy="1556792"/>
          </a:xfrm>
          <a:prstGeom prst="rect">
            <a:avLst/>
          </a:prstGeom>
          <a:solidFill>
            <a:schemeClr val="tx2">
              <a:lumMod val="75000"/>
              <a:alpha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Семинар команд 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TEAM WORK SHOP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 (20.02-02.03.18г., 150 чел.)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Парк футбола (24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-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25.03.18г., 34 чел.)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603" y="0"/>
            <a:ext cx="103152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562" y="-99392"/>
            <a:ext cx="9540552" cy="1152128"/>
          </a:xfrm>
          <a:solidFill>
            <a:schemeClr val="tx2">
              <a:lumMod val="75000"/>
              <a:alpha val="49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Волонтеры Хоккейного клуба «СОЧИ» </a:t>
            </a:r>
            <a:b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в регулярном Чемпионате КХЛ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373216"/>
            <a:ext cx="9540552" cy="1512168"/>
          </a:xfrm>
          <a:prstGeom prst="rect">
            <a:avLst/>
          </a:prstGeom>
          <a:solidFill>
            <a:schemeClr val="tx2">
              <a:lumMod val="75000"/>
              <a:alpha val="49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В 2018 году: 12 хоккейных матчей в КХЛ,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Место проведения: Ледовый дворец «Большой»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Задействовано более 800 волонтеров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409" y="0"/>
            <a:ext cx="10573011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562" y="-99392"/>
            <a:ext cx="9540552" cy="1152128"/>
          </a:xfrm>
          <a:solidFill>
            <a:schemeClr val="tx2">
              <a:lumMod val="75000"/>
              <a:alpha val="49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Обслуживание спортивных мероприятий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0528" y="5517232"/>
            <a:ext cx="9540552" cy="1368152"/>
          </a:xfrm>
          <a:prstGeom prst="rect">
            <a:avLst/>
          </a:prstGeom>
          <a:solidFill>
            <a:schemeClr val="tx2">
              <a:lumMod val="75000"/>
              <a:alpha val="49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Полуфинальный бой Всемирной боксерской </a:t>
            </a:r>
            <a:r>
              <a:rPr lang="ru-RU" sz="2800" dirty="0" err="1" smtClean="0">
                <a:solidFill>
                  <a:schemeClr val="bg1"/>
                </a:solidFill>
                <a:latin typeface="Impact" pitchFamily="34" charset="0"/>
              </a:rPr>
              <a:t>суперсерии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WBSS 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03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.02.201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8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г., 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12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 чел.)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ЧЕ по карате среди юниоров 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(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31.01-04.02.2018г., 15 чел.)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40232/v840232888/81f40/_ia-oJGyW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714"/>
            <a:ext cx="9444924" cy="708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562" y="-99392"/>
            <a:ext cx="9540552" cy="1152128"/>
          </a:xfrm>
          <a:solidFill>
            <a:schemeClr val="tx2">
              <a:lumMod val="75000"/>
              <a:alpha val="49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Обслуживание деловых форумов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0528" y="4941168"/>
            <a:ext cx="9540552" cy="1944216"/>
          </a:xfrm>
          <a:prstGeom prst="rect">
            <a:avLst/>
          </a:prstGeom>
          <a:solidFill>
            <a:schemeClr val="tx2">
              <a:lumMod val="75000"/>
              <a:alpha val="49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Финал Всероссийского конкурса управленцев «Лидеры России» (05-11.02.2018г., 60 чел.)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II 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Российский инвестиционный форум «Сочи-2018»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(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10-15.02.2018г., 190 чел.)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810" y="0"/>
            <a:ext cx="10356394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562" y="-99392"/>
            <a:ext cx="9540552" cy="1152128"/>
          </a:xfrm>
          <a:solidFill>
            <a:schemeClr val="tx2">
              <a:lumMod val="75000"/>
              <a:alpha val="49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Серебряные волонтеры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0528" y="4941168"/>
            <a:ext cx="9540552" cy="1944216"/>
          </a:xfrm>
          <a:prstGeom prst="rect">
            <a:avLst/>
          </a:prstGeom>
          <a:solidFill>
            <a:schemeClr val="tx2">
              <a:lumMod val="75000"/>
              <a:alpha val="49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В  базе РЦВ «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FORWARD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» насчитывается более 150 активных серебряных волонтеров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261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Ресурсный центр волонтерства «FORWARD»   ФГБОУ ВО «Сочинский государственный университет» </vt:lpstr>
      <vt:lpstr>Презентация PowerPoint</vt:lpstr>
      <vt:lpstr>Презентация PowerPoint</vt:lpstr>
      <vt:lpstr>Чемпионат мира по футболу FIFA 2018</vt:lpstr>
      <vt:lpstr>Футбольные мероприятия  АНО «Оргкомитета «Россия-2018»</vt:lpstr>
      <vt:lpstr>Волонтеры Хоккейного клуба «СОЧИ»  в регулярном Чемпионате КХЛ</vt:lpstr>
      <vt:lpstr>Обслуживание спортивных мероприятий</vt:lpstr>
      <vt:lpstr>Обслуживание деловых форумов</vt:lpstr>
      <vt:lpstr>Серебряные волонтеры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подготовки волонтеров ФГБОУ ВО «Сочинский государственный университет»  «FORAWARD»</dc:title>
  <dc:creator>User</dc:creator>
  <cp:lastModifiedBy>User</cp:lastModifiedBy>
  <cp:revision>20</cp:revision>
  <dcterms:created xsi:type="dcterms:W3CDTF">2017-09-21T06:35:29Z</dcterms:created>
  <dcterms:modified xsi:type="dcterms:W3CDTF">2018-06-28T12:03:19Z</dcterms:modified>
</cp:coreProperties>
</file>