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29825-993E-4EFF-A200-B49D872EA027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3F1A-43E6-4E8E-922B-1742C697D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231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29825-993E-4EFF-A200-B49D872EA027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3F1A-43E6-4E8E-922B-1742C697D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446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29825-993E-4EFF-A200-B49D872EA027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3F1A-43E6-4E8E-922B-1742C697D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720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29825-993E-4EFF-A200-B49D872EA027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3F1A-43E6-4E8E-922B-1742C697D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78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29825-993E-4EFF-A200-B49D872EA027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3F1A-43E6-4E8E-922B-1742C697D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190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29825-993E-4EFF-A200-B49D872EA027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3F1A-43E6-4E8E-922B-1742C697D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967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29825-993E-4EFF-A200-B49D872EA027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3F1A-43E6-4E8E-922B-1742C697D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888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29825-993E-4EFF-A200-B49D872EA027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3F1A-43E6-4E8E-922B-1742C697D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127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29825-993E-4EFF-A200-B49D872EA027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3F1A-43E6-4E8E-922B-1742C697D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238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29825-993E-4EFF-A200-B49D872EA027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3F1A-43E6-4E8E-922B-1742C697D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759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29825-993E-4EFF-A200-B49D872EA027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3F1A-43E6-4E8E-922B-1742C697D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418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43000">
              <a:schemeClr val="accent1">
                <a:lumMod val="45000"/>
                <a:lumOff val="55000"/>
              </a:schemeClr>
            </a:gs>
            <a:gs pos="98000">
              <a:srgbClr val="0070C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229825-993E-4EFF-A200-B49D872EA027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43F1A-43E6-4E8E-922B-1742C697D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73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9732" y="60143"/>
            <a:ext cx="8739700" cy="77559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/>
              <a:t>м</a:t>
            </a:r>
            <a:r>
              <a:rPr lang="ru-RU" sz="2400" dirty="0" smtClean="0"/>
              <a:t>униципальное автономное общеобразовательное учреждение </a:t>
            </a:r>
          </a:p>
          <a:p>
            <a:pPr algn="ctr"/>
            <a:r>
              <a:rPr lang="ru-RU" sz="2400" dirty="0" smtClean="0"/>
              <a:t>«Средняя школа </a:t>
            </a:r>
            <a:r>
              <a:rPr lang="ru-RU" sz="2400" dirty="0" err="1" smtClean="0"/>
              <a:t>п.Угловка</a:t>
            </a:r>
            <a:r>
              <a:rPr lang="ru-RU" sz="2400" dirty="0" smtClean="0"/>
              <a:t>»,</a:t>
            </a:r>
          </a:p>
          <a:p>
            <a:pPr algn="ctr"/>
            <a:r>
              <a:rPr lang="ru-RU" sz="2400" dirty="0" err="1" smtClean="0"/>
              <a:t>Окуловский</a:t>
            </a:r>
            <a:r>
              <a:rPr lang="ru-RU" sz="2400" dirty="0" smtClean="0"/>
              <a:t> муниципальный район, Новгородская область</a:t>
            </a:r>
          </a:p>
          <a:p>
            <a:pPr algn="ctr"/>
            <a:endParaRPr lang="ru-RU" sz="2400" dirty="0"/>
          </a:p>
          <a:p>
            <a:pPr algn="ctr"/>
            <a:r>
              <a:rPr lang="ru-RU" sz="3600" dirty="0" smtClean="0"/>
              <a:t>Всероссийский конкурс проектов 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«ДОБРОВОЛЕЦ РОССИИ – 2018»</a:t>
            </a:r>
          </a:p>
          <a:p>
            <a:pPr algn="ctr"/>
            <a:endParaRPr lang="ru-RU" sz="3600" dirty="0" smtClean="0"/>
          </a:p>
          <a:p>
            <a:pPr algn="ctr"/>
            <a:r>
              <a:rPr lang="ru-RU" sz="3600" dirty="0" smtClean="0"/>
              <a:t>Волонтёрский проект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«РОДИМАЯ СТОРОНКА»</a:t>
            </a:r>
          </a:p>
          <a:p>
            <a:pPr algn="ctr"/>
            <a:endParaRPr lang="ru-RU" sz="3600" dirty="0" smtClean="0">
              <a:solidFill>
                <a:srgbClr val="FF0000"/>
              </a:solidFill>
            </a:endParaRPr>
          </a:p>
          <a:p>
            <a:pPr algn="ctr"/>
            <a:r>
              <a:rPr lang="ru-RU" sz="3600" dirty="0" smtClean="0"/>
              <a:t>Тип проекта</a:t>
            </a:r>
          </a:p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«КУЛЬТУРА И ИСКУССТВО»</a:t>
            </a:r>
          </a:p>
          <a:p>
            <a:pPr algn="ctr"/>
            <a:endParaRPr lang="ru-RU" sz="2400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303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7076" y="28708"/>
            <a:ext cx="11658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 качестве </a:t>
            </a:r>
            <a:r>
              <a:rPr lang="ru-RU" b="1" dirty="0" smtClean="0"/>
              <a:t>ПРОЕКТНОГО ПРОДУКТА </a:t>
            </a:r>
            <a:r>
              <a:rPr lang="ru-RU" dirty="0" smtClean="0"/>
              <a:t>рассматривается идея выпуска методического учебного пособия </a:t>
            </a:r>
          </a:p>
          <a:p>
            <a:pPr algn="ctr"/>
            <a:r>
              <a:rPr lang="ru-RU" dirty="0" smtClean="0"/>
              <a:t>в рамках Регионального Компонента </a:t>
            </a:r>
            <a:r>
              <a:rPr lang="ru-RU" b="1" dirty="0" smtClean="0"/>
              <a:t>«</a:t>
            </a:r>
            <a:r>
              <a:rPr lang="ru-RU" b="1" dirty="0" err="1" smtClean="0"/>
              <a:t>Прялочные</a:t>
            </a:r>
            <a:r>
              <a:rPr lang="ru-RU" b="1" dirty="0" smtClean="0"/>
              <a:t> росписи </a:t>
            </a:r>
            <a:r>
              <a:rPr lang="ru-RU" b="1" dirty="0" err="1" smtClean="0"/>
              <a:t>Окуловского</a:t>
            </a:r>
            <a:r>
              <a:rPr lang="ru-RU" b="1" dirty="0" smtClean="0"/>
              <a:t> края», </a:t>
            </a:r>
          </a:p>
          <a:p>
            <a:pPr algn="ctr"/>
            <a:r>
              <a:rPr lang="ru-RU" dirty="0" smtClean="0"/>
              <a:t>а также книги </a:t>
            </a:r>
            <a:r>
              <a:rPr lang="ru-RU" b="1" dirty="0" smtClean="0"/>
              <a:t>«История посёлка Угловка в исследовательских работах учеников школы» </a:t>
            </a:r>
          </a:p>
          <a:p>
            <a:pPr algn="ctr"/>
            <a:r>
              <a:rPr lang="ru-RU" dirty="0" smtClean="0"/>
              <a:t>для широкого круга читателей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848" y="1229037"/>
            <a:ext cx="3206784" cy="22514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555">
            <a:off x="2320631" y="1608336"/>
            <a:ext cx="3185890" cy="22406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7243">
            <a:off x="1861673" y="2116157"/>
            <a:ext cx="3541125" cy="24878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4561">
            <a:off x="1702985" y="2851962"/>
            <a:ext cx="3616238" cy="25318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20572">
            <a:off x="1337917" y="3735671"/>
            <a:ext cx="3327001" cy="2334595"/>
          </a:xfrm>
          <a:prstGeom prst="rect">
            <a:avLst/>
          </a:prstGeom>
        </p:spPr>
      </p:pic>
      <p:pic>
        <p:nvPicPr>
          <p:cNvPr id="1026" name="Picture 2" descr="http://www.playcast.ru/uploads/2017/05/25/22672035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4372">
            <a:off x="6366806" y="2010050"/>
            <a:ext cx="5070920" cy="357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875123">
            <a:off x="6141264" y="2599688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«История посёлка Угловка</a:t>
            </a:r>
          </a:p>
          <a:p>
            <a:pPr algn="ctr"/>
            <a:r>
              <a:rPr lang="ru-RU" sz="32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 в исследовательских работах </a:t>
            </a:r>
          </a:p>
          <a:p>
            <a:pPr algn="ctr"/>
            <a:r>
              <a:rPr lang="ru-RU" sz="32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учеников школы»</a:t>
            </a:r>
            <a:endParaRPr lang="ru-RU" sz="3200" dirty="0">
              <a:solidFill>
                <a:srgbClr val="FF0000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19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62834" y="658941"/>
            <a:ext cx="542393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effectLst/>
                <a:ea typeface="Times New Roman" panose="02020603050405020304" pitchFamily="18" charset="0"/>
              </a:rPr>
              <a:t>Долгосрочный проект осуществляется на базе МАОУ СШ </a:t>
            </a:r>
            <a:r>
              <a:rPr lang="ru-RU" sz="2800" dirty="0" err="1" smtClean="0">
                <a:effectLst/>
                <a:ea typeface="Times New Roman" panose="02020603050405020304" pitchFamily="18" charset="0"/>
              </a:rPr>
              <a:t>п.Угловка</a:t>
            </a:r>
            <a:r>
              <a:rPr lang="ru-RU" sz="2800" dirty="0" smtClean="0">
                <a:effectLst/>
                <a:ea typeface="Times New Roman" panose="02020603050405020304" pitchFamily="18" charset="0"/>
              </a:rPr>
              <a:t> в рамках деятельности творческого </a:t>
            </a:r>
          </a:p>
          <a:p>
            <a:pPr algn="ctr"/>
            <a:r>
              <a:rPr lang="ru-RU" sz="2800" dirty="0" smtClean="0">
                <a:effectLst/>
                <a:ea typeface="Times New Roman" panose="02020603050405020304" pitchFamily="18" charset="0"/>
              </a:rPr>
              <a:t>фольклорно-драматического объединения </a:t>
            </a:r>
          </a:p>
          <a:p>
            <a:pPr algn="ctr"/>
            <a:r>
              <a:rPr lang="ru-RU" sz="2800" b="1" dirty="0" smtClean="0">
                <a:effectLst/>
                <a:ea typeface="Times New Roman" panose="02020603050405020304" pitchFamily="18" charset="0"/>
              </a:rPr>
              <a:t>"Родимая сторонка" </a:t>
            </a:r>
          </a:p>
          <a:p>
            <a:pPr algn="ctr"/>
            <a:r>
              <a:rPr lang="ru-RU" sz="2800" dirty="0" smtClean="0">
                <a:effectLst/>
                <a:ea typeface="Times New Roman" panose="02020603050405020304" pitchFamily="18" charset="0"/>
              </a:rPr>
              <a:t>с 2006 года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7" t="3372" r="13794"/>
          <a:stretch/>
        </p:blipFill>
        <p:spPr>
          <a:xfrm>
            <a:off x="788277" y="714704"/>
            <a:ext cx="5340972" cy="53707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9638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0294" y="123175"/>
            <a:ext cx="114472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Основная </a:t>
            </a:r>
            <a:r>
              <a:rPr lang="ru-RU" sz="2400" b="1" dirty="0" smtClean="0"/>
              <a:t>идея проекта </a:t>
            </a:r>
            <a:r>
              <a:rPr lang="ru-RU" sz="2400" dirty="0" smtClean="0"/>
              <a:t>- приобщение молодёжи к русским народным традициям. </a:t>
            </a:r>
          </a:p>
          <a:p>
            <a:pPr algn="ctr"/>
            <a:r>
              <a:rPr lang="ru-RU" sz="2400" dirty="0" smtClean="0"/>
              <a:t>Наша </a:t>
            </a:r>
            <a:r>
              <a:rPr lang="ru-RU" sz="2400" b="1" dirty="0" smtClean="0"/>
              <a:t>целевая аудитория </a:t>
            </a:r>
            <a:r>
              <a:rPr lang="ru-RU" sz="2400" dirty="0" smtClean="0"/>
              <a:t>- обучающиеся школы, жители посёлка, района и области 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1554434"/>
            <a:ext cx="4072466" cy="30543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33" y="3014933"/>
            <a:ext cx="4250268" cy="31877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b="13950"/>
          <a:stretch/>
        </p:blipFill>
        <p:spPr>
          <a:xfrm>
            <a:off x="7518401" y="1490134"/>
            <a:ext cx="4157134" cy="29267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9680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Реализация проекта осуществляется по </a:t>
            </a:r>
            <a:r>
              <a:rPr lang="ru-RU" sz="2400" b="1" dirty="0" smtClean="0"/>
              <a:t>двум направлениям</a:t>
            </a:r>
            <a:r>
              <a:rPr lang="ru-RU" sz="2400" dirty="0" smtClean="0"/>
              <a:t>:</a:t>
            </a:r>
          </a:p>
          <a:p>
            <a:pPr marL="457200" indent="-457200" algn="ctr">
              <a:buAutoNum type="arabicPeriod"/>
            </a:pPr>
            <a:r>
              <a:rPr lang="ru-RU" sz="2400" b="1" dirty="0" smtClean="0"/>
              <a:t>Благотворительные выступления </a:t>
            </a:r>
          </a:p>
          <a:p>
            <a:pPr algn="ctr"/>
            <a:r>
              <a:rPr lang="ru-RU" sz="2000" dirty="0" smtClean="0"/>
              <a:t>(Рождественские, Пасхальные представления, агитбригады ЗОЖ, ПДД, школьные праздники) </a:t>
            </a:r>
          </a:p>
          <a:p>
            <a:pPr algn="ctr"/>
            <a:r>
              <a:rPr lang="ru-RU" sz="2400" dirty="0" smtClean="0"/>
              <a:t>2. </a:t>
            </a:r>
            <a:r>
              <a:rPr lang="ru-RU" sz="2400" b="1" dirty="0" smtClean="0"/>
              <a:t>Исследовательская работа </a:t>
            </a:r>
            <a:r>
              <a:rPr lang="ru-RU" sz="2400" dirty="0" smtClean="0"/>
              <a:t>по краеведению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8172" r="6935" b="11397"/>
          <a:stretch/>
        </p:blipFill>
        <p:spPr>
          <a:xfrm>
            <a:off x="533403" y="1938866"/>
            <a:ext cx="3335866" cy="24225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932" y="3801532"/>
            <a:ext cx="3488267" cy="2616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t="8178" r="14670" b="8796"/>
          <a:stretch/>
        </p:blipFill>
        <p:spPr>
          <a:xfrm>
            <a:off x="5452535" y="1938866"/>
            <a:ext cx="3979332" cy="23682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466" y="3782482"/>
            <a:ext cx="3513667" cy="2635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7070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3807" y="0"/>
            <a:ext cx="117146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Ежегодно мы </a:t>
            </a:r>
            <a:r>
              <a:rPr lang="ru-RU" sz="2000" b="1" dirty="0" smtClean="0"/>
              <a:t>дарим</a:t>
            </a:r>
            <a:r>
              <a:rPr lang="ru-RU" sz="2000" dirty="0" smtClean="0"/>
              <a:t> свои фольклорно-драматические </a:t>
            </a:r>
            <a:r>
              <a:rPr lang="ru-RU" sz="2000" b="1" dirty="0" smtClean="0"/>
              <a:t>выступления</a:t>
            </a:r>
            <a:r>
              <a:rPr lang="ru-RU" sz="2000" dirty="0" smtClean="0"/>
              <a:t> прихожанам местной церкви Рождества Христова, воспитанникам детского сада, жителям района </a:t>
            </a:r>
          </a:p>
          <a:p>
            <a:pPr algn="ctr"/>
            <a:r>
              <a:rPr lang="ru-RU" sz="2000" dirty="0" smtClean="0"/>
              <a:t>и области, принимаем активное участие в районных и областных конкурсах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4" b="13457"/>
          <a:stretch/>
        </p:blipFill>
        <p:spPr>
          <a:xfrm>
            <a:off x="3869266" y="1464733"/>
            <a:ext cx="4064000" cy="24045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2" t="10340" r="5035"/>
          <a:stretch/>
        </p:blipFill>
        <p:spPr>
          <a:xfrm>
            <a:off x="7086601" y="3640666"/>
            <a:ext cx="4631266" cy="26880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9" t="15802" r="5926" b="8519"/>
          <a:stretch/>
        </p:blipFill>
        <p:spPr>
          <a:xfrm>
            <a:off x="474134" y="3665717"/>
            <a:ext cx="3979334" cy="26630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535" y="4402136"/>
            <a:ext cx="2921000" cy="1643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4" t="26173" r="8942"/>
          <a:stretch/>
        </p:blipFill>
        <p:spPr>
          <a:xfrm>
            <a:off x="651933" y="1464733"/>
            <a:ext cx="2878667" cy="1931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067" y="1464733"/>
            <a:ext cx="2633134" cy="1974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3863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7800" y="0"/>
            <a:ext cx="11811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Участниками объединения ведётся </a:t>
            </a:r>
            <a:r>
              <a:rPr lang="ru-RU" b="1" dirty="0" smtClean="0"/>
              <a:t>исследовательская работа </a:t>
            </a:r>
            <a:r>
              <a:rPr lang="ru-RU" dirty="0" smtClean="0"/>
              <a:t>по изучению исторического наследия Малой родины, которая транслируется на школьной конференции "Тепло родного дома", на районном и областном этапе конкурса исследовательских краеведческих работ обучающихся "Отечество", </a:t>
            </a:r>
          </a:p>
          <a:p>
            <a:pPr algn="ctr"/>
            <a:r>
              <a:rPr lang="ru-RU" dirty="0" smtClean="0"/>
              <a:t>а также в школьном сообществе </a:t>
            </a:r>
            <a:r>
              <a:rPr lang="ru-RU" dirty="0" err="1" smtClean="0"/>
              <a:t>ВКонтакте</a:t>
            </a:r>
            <a:r>
              <a:rPr lang="ru-RU" dirty="0" smtClean="0"/>
              <a:t> «</a:t>
            </a:r>
            <a:r>
              <a:rPr lang="ru-RU" dirty="0" err="1" smtClean="0"/>
              <a:t>Угловка.СделаемВместе</a:t>
            </a:r>
            <a:r>
              <a:rPr lang="ru-RU" dirty="0" smtClean="0"/>
              <a:t>!»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599" y="1584471"/>
            <a:ext cx="3717520" cy="30901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540" y="1669138"/>
            <a:ext cx="3825743" cy="28594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17" y="3981595"/>
            <a:ext cx="3556001" cy="23790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634" y="3830847"/>
            <a:ext cx="3443931" cy="23790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0839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533" y="28367"/>
            <a:ext cx="11988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К </a:t>
            </a:r>
            <a:r>
              <a:rPr lang="ru-RU" sz="1600" b="1" dirty="0" smtClean="0"/>
              <a:t>качественным результатам </a:t>
            </a:r>
            <a:r>
              <a:rPr lang="ru-RU" sz="1600" dirty="0" smtClean="0"/>
              <a:t>реализации нашего проекта можно отнести следующие достижения:</a:t>
            </a:r>
          </a:p>
          <a:p>
            <a:pPr algn="ctr"/>
            <a:r>
              <a:rPr lang="ru-RU" sz="1600" dirty="0" smtClean="0"/>
              <a:t>Благодаря выступлениям повысилась самооценка, сценическая культура обучающихся, </a:t>
            </a:r>
          </a:p>
          <a:p>
            <a:pPr algn="ctr"/>
            <a:r>
              <a:rPr lang="ru-RU" sz="1600" dirty="0" smtClean="0"/>
              <a:t>развивается кругозор в плане фольклорно-драматического искусства.</a:t>
            </a:r>
          </a:p>
          <a:p>
            <a:pPr algn="ctr"/>
            <a:r>
              <a:rPr lang="ru-RU" sz="1600" dirty="0" smtClean="0"/>
              <a:t>Рождественские и Пасхальные представления укрепляют </a:t>
            </a:r>
            <a:r>
              <a:rPr lang="ru-RU" sz="1600" b="1" dirty="0" smtClean="0"/>
              <a:t>связи школы с местной церковью </a:t>
            </a:r>
            <a:r>
              <a:rPr lang="ru-RU" sz="1600" dirty="0" smtClean="0"/>
              <a:t>Рождества Христова, </a:t>
            </a:r>
          </a:p>
          <a:p>
            <a:pPr algn="ctr"/>
            <a:r>
              <a:rPr lang="ru-RU" sz="1600" dirty="0" smtClean="0"/>
              <a:t>организуя тем самым работу в плане православного воспитания подрастающего поколения, </a:t>
            </a:r>
          </a:p>
          <a:p>
            <a:pPr algn="ctr"/>
            <a:r>
              <a:rPr lang="ru-RU" sz="1600" dirty="0" smtClean="0"/>
              <a:t>как исторического наследия русского народа</a:t>
            </a:r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4" y="1974165"/>
            <a:ext cx="3996267" cy="2997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4" r="13889"/>
          <a:stretch/>
        </p:blipFill>
        <p:spPr>
          <a:xfrm>
            <a:off x="7696200" y="1974165"/>
            <a:ext cx="3877734" cy="28948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633" y="2791549"/>
            <a:ext cx="3592318" cy="35923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0892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9467" y="-9577"/>
            <a:ext cx="113622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В процессе проведения школьной конференции «Тепло родного дома» ведётся большая </a:t>
            </a:r>
            <a:r>
              <a:rPr lang="ru-RU" sz="1600" b="1" dirty="0" smtClean="0"/>
              <a:t>работа с местными мастерами</a:t>
            </a:r>
            <a:r>
              <a:rPr lang="ru-RU" sz="1600" dirty="0" smtClean="0"/>
              <a:t>, получившими возможность делиться опытом с молодёжью посредством мастер-классов. </a:t>
            </a:r>
          </a:p>
          <a:p>
            <a:pPr algn="ctr"/>
            <a:r>
              <a:rPr lang="ru-RU" sz="1600" dirty="0" smtClean="0"/>
              <a:t>Огромный интерес у обучающихся школы вызывают выставки творческих работ местных умельцев, которые </a:t>
            </a:r>
          </a:p>
          <a:p>
            <a:pPr algn="ctr"/>
            <a:r>
              <a:rPr lang="ru-RU" sz="1600" dirty="0" smtClean="0"/>
              <a:t>в свою очередь демонстрируют свои умения не только на уровне посёлка, но и на уровне района и области. </a:t>
            </a:r>
          </a:p>
          <a:p>
            <a:pPr algn="ctr"/>
            <a:r>
              <a:rPr lang="ru-RU" sz="1600" dirty="0" smtClean="0"/>
              <a:t>Например, работы местного мастера резьбы по дереву Королёва Игоря Анатольевича после участия в школьной конференции приняли участие в районном благотворительном аукционе</a:t>
            </a:r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70" y="2023534"/>
            <a:ext cx="2980972" cy="2641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90" y="4326702"/>
            <a:ext cx="3339095" cy="22264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181" y="2023534"/>
            <a:ext cx="3783861" cy="25230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014" y="4187127"/>
            <a:ext cx="3129557" cy="23158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581" y="1897767"/>
            <a:ext cx="3915694" cy="2390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400" y="4254148"/>
            <a:ext cx="3420533" cy="22822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6320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467" y="-29150"/>
            <a:ext cx="120565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Трансляция исследовательских работ возрождает интерес односельчан к давно знакомым, но забытым местам посёлка. </a:t>
            </a:r>
          </a:p>
          <a:p>
            <a:pPr algn="ctr"/>
            <a:r>
              <a:rPr lang="ru-RU" sz="1600" dirty="0" smtClean="0"/>
              <a:t>Так, исследовательская работа «Святой источник» дала толчок для создания ежегодной акции </a:t>
            </a:r>
            <a:r>
              <a:rPr lang="ru-RU" sz="1600" b="1" dirty="0" smtClean="0"/>
              <a:t>«Доброе дело» </a:t>
            </a:r>
          </a:p>
          <a:p>
            <a:pPr algn="ctr"/>
            <a:r>
              <a:rPr lang="ru-RU" sz="1600" dirty="0" smtClean="0"/>
              <a:t>и на протяжении нескольких лет, перед православным праздником Всех Святых, </a:t>
            </a:r>
          </a:p>
          <a:p>
            <a:pPr algn="ctr"/>
            <a:r>
              <a:rPr lang="ru-RU" sz="1600" dirty="0" smtClean="0"/>
              <a:t>обучающиеся, их родители и односельчане принимают участие в уборке прибрежной территории местного источника «Ключики»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386" y="1574321"/>
            <a:ext cx="5740400" cy="32289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3" descr="P10900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7570" y="3665289"/>
            <a:ext cx="3629030" cy="27395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rgbClr val="4F81BD">
                <a:satMod val="175000"/>
                <a:alpha val="40000"/>
              </a:srgb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8826" y="3029312"/>
            <a:ext cx="4950381" cy="40115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17" y="1456772"/>
            <a:ext cx="2029884" cy="27065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905" y="1365050"/>
            <a:ext cx="2167467" cy="28899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420" y="4583581"/>
            <a:ext cx="1365953" cy="18212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9758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110</TotalTime>
  <Words>432</Words>
  <Application>Microsoft Office PowerPoint</Application>
  <PresentationFormat>Широкоэкранный</PresentationFormat>
  <Paragraphs>51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Gabriola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</dc:creator>
  <cp:lastModifiedBy>Иван</cp:lastModifiedBy>
  <cp:revision>13</cp:revision>
  <dcterms:created xsi:type="dcterms:W3CDTF">2018-06-22T14:42:13Z</dcterms:created>
  <dcterms:modified xsi:type="dcterms:W3CDTF">2018-06-22T16:32:50Z</dcterms:modified>
</cp:coreProperties>
</file>