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6" r:id="rId7"/>
    <p:sldId id="264" r:id="rId8"/>
    <p:sldId id="268" r:id="rId9"/>
    <p:sldId id="267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Жанна\Documents\работа\жанна\2018\метод работа\родник\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" y="1484784"/>
            <a:ext cx="9151016" cy="5155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157192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Разработала: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Антипова Жанна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Сергеевна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методист МБУК МФКЦ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9747" y="429316"/>
            <a:ext cx="8264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Вода – источник жизни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9645" y="28072"/>
            <a:ext cx="362471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sz="3200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оциальный проект</a:t>
            </a:r>
            <a:endParaRPr lang="ru-RU" sz="3200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2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03200"/>
            <a:ext cx="9156700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9899" y="908720"/>
            <a:ext cx="76242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dirty="0">
                <a:latin typeface="Book Antiqua" panose="02040602050305030304" pitchFamily="18" charset="0"/>
              </a:rPr>
              <a:t>на прилегающей территории </a:t>
            </a:r>
            <a:r>
              <a:rPr lang="ru-RU" sz="2000" dirty="0" smtClean="0">
                <a:latin typeface="Book Antiqua" panose="02040602050305030304" pitchFamily="18" charset="0"/>
              </a:rPr>
              <a:t>родника</a:t>
            </a:r>
          </a:p>
          <a:p>
            <a:pPr algn="ctr"/>
            <a:r>
              <a:rPr lang="ru-RU" sz="2000" dirty="0" smtClean="0">
                <a:latin typeface="Book Antiqua" panose="02040602050305030304" pitchFamily="18" charset="0"/>
              </a:rPr>
              <a:t>планируется </a:t>
            </a:r>
            <a:r>
              <a:rPr lang="ru-RU" sz="2000" dirty="0">
                <a:latin typeface="Book Antiqua" panose="02040602050305030304" pitchFamily="18" charset="0"/>
              </a:rPr>
              <a:t>установить беседку, для привлечения туристов. </a:t>
            </a:r>
          </a:p>
          <a:p>
            <a:endParaRPr lang="ru-RU" dirty="0"/>
          </a:p>
        </p:txBody>
      </p:sp>
      <p:pic>
        <p:nvPicPr>
          <p:cNvPr id="6149" name="Picture 5" descr="C:\Users\Жанна\Documents\работа\жанна\2018\метод работа\родник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8" y="1681021"/>
            <a:ext cx="8825644" cy="49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44766" y="203200"/>
            <a:ext cx="48544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Планы на будущее</a:t>
            </a:r>
            <a:endParaRPr lang="ru-RU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1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Жанна\Documents\работа\жанна\2018\метод работа\родник\bac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260648"/>
            <a:ext cx="9153668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1058" y="476672"/>
            <a:ext cx="85218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Цель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проекта: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Сохранение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родника – источника чистой воды для местных жителей.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782" y="2348880"/>
            <a:ext cx="8390438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Задачи проекта: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Привлечение </a:t>
            </a:r>
            <a:r>
              <a:rPr lang="ru-RU" sz="2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односельчан к </a:t>
            </a:r>
            <a:r>
              <a:rPr lang="ru-RU" sz="20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решению </a:t>
            </a:r>
            <a:r>
              <a:rPr lang="ru-RU" sz="2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экологических проблем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своей местности через </a:t>
            </a:r>
            <a:r>
              <a:rPr lang="ru-RU" sz="20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совместные </a:t>
            </a:r>
            <a:r>
              <a:rPr lang="ru-RU" sz="2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мероприятия. </a:t>
            </a:r>
            <a:endParaRPr lang="ru-RU" sz="2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Расчистка и благоустройство территории </a:t>
            </a:r>
            <a:r>
              <a:rPr lang="ru-RU" sz="2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родника.</a:t>
            </a:r>
            <a:endParaRPr lang="ru-RU" sz="2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Обеспечение доступа населения к </a:t>
            </a:r>
            <a:r>
              <a:rPr lang="ru-RU" sz="2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источнику.</a:t>
            </a:r>
            <a:endParaRPr lang="ru-RU" sz="2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6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Жанна\Documents\работа\жанна\2018\метод работа\родник\bac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260648"/>
            <a:ext cx="9153668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6" y="980454"/>
            <a:ext cx="7812286" cy="5860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1506" y="116632"/>
            <a:ext cx="7620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Недалеко от въезда в Целинное с юго-восточной стороны </a:t>
            </a:r>
            <a:r>
              <a:rPr lang="ru-RU" dirty="0" smtClean="0">
                <a:latin typeface="Book Antiqua" panose="02040602050305030304" pitchFamily="18" charset="0"/>
              </a:rPr>
              <a:t>находится</a:t>
            </a:r>
          </a:p>
          <a:p>
            <a:pPr algn="ctr"/>
            <a:r>
              <a:rPr lang="ru-RU" dirty="0" smtClean="0">
                <a:latin typeface="Book Antiqua" panose="02040602050305030304" pitchFamily="18" charset="0"/>
              </a:rPr>
              <a:t>памятник природы «Поварка</a:t>
            </a:r>
            <a:r>
              <a:rPr lang="ru-RU" dirty="0">
                <a:latin typeface="Book Antiqua" panose="02040602050305030304" pitchFamily="18" charset="0"/>
              </a:rPr>
              <a:t>» </a:t>
            </a:r>
            <a:r>
              <a:rPr lang="ru-RU" dirty="0" smtClean="0">
                <a:latin typeface="Book Antiqua" panose="02040602050305030304" pitchFamily="18" charset="0"/>
              </a:rPr>
              <a:t>,</a:t>
            </a:r>
          </a:p>
          <a:p>
            <a:pPr algn="ctr"/>
            <a:r>
              <a:rPr lang="ru-RU" dirty="0" smtClean="0">
                <a:latin typeface="Book Antiqua" panose="02040602050305030304" pitchFamily="18" charset="0"/>
              </a:rPr>
              <a:t>который представляет собой выход на поверхность коренных пород</a:t>
            </a:r>
          </a:p>
          <a:p>
            <a:pPr algn="ctr"/>
            <a:r>
              <a:rPr lang="ru-RU" dirty="0" smtClean="0">
                <a:latin typeface="Book Antiqua" panose="02040602050305030304" pitchFamily="18" charset="0"/>
              </a:rPr>
              <a:t>палеозойского периода.</a:t>
            </a:r>
          </a:p>
        </p:txBody>
      </p:sp>
    </p:spTree>
    <p:extLst>
      <p:ext uri="{BB962C8B-B14F-4D97-AF65-F5344CB8AC3E}">
        <p14:creationId xmlns:p14="http://schemas.microsoft.com/office/powerpoint/2010/main" val="28449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Жанна\Documents\работа\жанна\2018\метод работа\родник\bac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" y="260648"/>
            <a:ext cx="9153668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5770" y="16271"/>
            <a:ext cx="73524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Book Antiqua" panose="02040602050305030304" pitchFamily="18" charset="0"/>
              </a:rPr>
              <a:t>Именно здесь, в скальных породах есть родник, 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Book Antiqua" panose="02040602050305030304" pitchFamily="18" charset="0"/>
              </a:rPr>
              <a:t>который </a:t>
            </a:r>
            <a:r>
              <a:rPr lang="ru-RU" dirty="0">
                <a:latin typeface="Book Antiqua" panose="02040602050305030304" pitchFamily="18" charset="0"/>
              </a:rPr>
              <a:t>даёт воду каждому к нему </a:t>
            </a:r>
            <a:r>
              <a:rPr lang="ru-RU" dirty="0" smtClean="0">
                <a:latin typeface="Book Antiqua" panose="02040602050305030304" pitchFamily="18" charset="0"/>
              </a:rPr>
              <a:t>приходящему. 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Book Antiqua" panose="02040602050305030304" pitchFamily="18" charset="0"/>
              </a:rPr>
              <a:t>Но</a:t>
            </a:r>
            <a:r>
              <a:rPr lang="ru-RU" dirty="0">
                <a:latin typeface="Book Antiqua" panose="02040602050305030304" pitchFamily="18" charset="0"/>
              </a:rPr>
              <a:t>, к сожалению, </a:t>
            </a:r>
            <a:r>
              <a:rPr lang="ru-RU" dirty="0" smtClean="0">
                <a:latin typeface="Book Antiqua" panose="02040602050305030304" pitchFamily="18" charset="0"/>
              </a:rPr>
              <a:t>источник чистой воды </a:t>
            </a:r>
            <a:r>
              <a:rPr lang="ru-RU" dirty="0">
                <a:latin typeface="Book Antiqua" panose="02040602050305030304" pitchFamily="18" charset="0"/>
              </a:rPr>
              <a:t>стал трудно доступным </a:t>
            </a:r>
            <a:endParaRPr lang="ru-RU" dirty="0" smtClean="0">
              <a:latin typeface="Book Antiqua" panose="0204060205030503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Book Antiqua" panose="02040602050305030304" pitchFamily="18" charset="0"/>
              </a:rPr>
              <a:t>ввиду </a:t>
            </a:r>
            <a:r>
              <a:rPr lang="ru-RU" dirty="0">
                <a:latin typeface="Book Antiqua" panose="02040602050305030304" pitchFamily="18" charset="0"/>
              </a:rPr>
              <a:t>зарослей кустарника и сложного спуска. </a:t>
            </a:r>
          </a:p>
          <a:p>
            <a:endParaRPr lang="ru-RU" dirty="0"/>
          </a:p>
        </p:txBody>
      </p:sp>
      <p:pic>
        <p:nvPicPr>
          <p:cNvPr id="3074" name="Picture 2" descr="C:\Users\Жанна\Documents\работа\жанна\2018\метод работа\родник\40411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768752" cy="50765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93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1" y="203200"/>
            <a:ext cx="9156700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Жанна\Documents\работа\жанна\2018\метод работа\родник\129693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32856"/>
            <a:ext cx="6271073" cy="4703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Жанна\Documents\работа\жанна\2018\метод работа\родник\399666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99" y="332656"/>
            <a:ext cx="4512501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9717" y="620688"/>
            <a:ext cx="3177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atin typeface="Book Antiqua" panose="02040602050305030304" pitchFamily="18" charset="0"/>
              </a:rPr>
              <a:t>в</a:t>
            </a:r>
            <a:r>
              <a:rPr lang="ru-RU" sz="2000" dirty="0" smtClean="0">
                <a:latin typeface="Book Antiqua" panose="02040602050305030304" pitchFamily="18" charset="0"/>
              </a:rPr>
              <a:t>от </a:t>
            </a:r>
            <a:r>
              <a:rPr lang="ru-RU" sz="2000" dirty="0" smtClean="0">
                <a:latin typeface="Book Antiqua" panose="02040602050305030304" pitchFamily="18" charset="0"/>
              </a:rPr>
              <a:t>так родник </a:t>
            </a:r>
            <a:r>
              <a:rPr lang="ru-RU" sz="2000" dirty="0" smtClean="0">
                <a:latin typeface="Book Antiqua" panose="02040602050305030304" pitchFamily="18" charset="0"/>
              </a:rPr>
              <a:t>выглядел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Book Antiqua" panose="02040602050305030304" pitchFamily="18" charset="0"/>
              </a:rPr>
              <a:t>до реализации проекта 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03200"/>
            <a:ext cx="9156700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01" y="12643"/>
            <a:ext cx="4748905" cy="3906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4" y="3071459"/>
            <a:ext cx="5043732" cy="378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64108"/>
            <a:ext cx="5008650" cy="339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89" y="33469"/>
            <a:ext cx="471805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1564" y="116632"/>
            <a:ext cx="6439583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Book Antiqua" panose="02040602050305030304" pitchFamily="18" charset="0"/>
              </a:rPr>
              <a:t>н</a:t>
            </a:r>
            <a:r>
              <a:rPr lang="ru-RU" sz="2000" dirty="0" smtClean="0">
                <a:latin typeface="Book Antiqua" panose="02040602050305030304" pitchFamily="18" charset="0"/>
              </a:rPr>
              <a:t>абрана группа неравнодушных к проблеме людей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03200"/>
            <a:ext cx="9156700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Жанна\Documents\работа\жанна\2018\метод работа\родник\IMG-20180609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8288"/>
            <a:ext cx="3737813" cy="6645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705"/>
            <a:ext cx="3742184" cy="6645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9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03200"/>
            <a:ext cx="9156700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Жанна\Documents\работа\жанна\2018\метод работа\родник\DSC079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603310"/>
            <a:ext cx="5832648" cy="3280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Жанна\Documents\работа\жанна\2018\метод работа\родник\DSC079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86" y="2654626"/>
            <a:ext cx="7424827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5145" y="203200"/>
            <a:ext cx="6293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Book Antiqua" panose="02040602050305030304" pitchFamily="18" charset="0"/>
              </a:rPr>
              <a:t>установлен указатель </a:t>
            </a:r>
            <a:r>
              <a:rPr lang="ru-RU" sz="2000" dirty="0" smtClean="0">
                <a:latin typeface="Book Antiqua" panose="02040602050305030304" pitchFamily="18" charset="0"/>
              </a:rPr>
              <a:t>и информационный стенд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03200"/>
            <a:ext cx="9156700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Жанна\Documents\работа\жанна\2018\метод работа\родник\DSC079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38961"/>
            <a:ext cx="4934979" cy="27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Жанна\Documents\работа\жанна\2018\метод работа\родник\DSC079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45024"/>
            <a:ext cx="4959836" cy="27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1249"/>
            <a:ext cx="3384376" cy="600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7642" y="151139"/>
            <a:ext cx="4908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Book Antiqua" panose="02040602050305030304" pitchFamily="18" charset="0"/>
              </a:rPr>
              <a:t>у</a:t>
            </a:r>
            <a:r>
              <a:rPr lang="ru-RU" sz="2000" dirty="0" smtClean="0">
                <a:latin typeface="Book Antiqua" panose="02040602050305030304" pitchFamily="18" charset="0"/>
              </a:rPr>
              <a:t>становлен бачок для воды и лестница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149</Words>
  <Application>Microsoft Office PowerPoint</Application>
  <PresentationFormat>Экран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Разработала: Антипова Жанна Сергеевна методист МБУК МФКЦ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Жанна</dc:creator>
  <cp:lastModifiedBy>Жанна</cp:lastModifiedBy>
  <cp:revision>18</cp:revision>
  <dcterms:created xsi:type="dcterms:W3CDTF">2018-06-18T03:06:08Z</dcterms:created>
  <dcterms:modified xsi:type="dcterms:W3CDTF">2018-06-21T03:26:00Z</dcterms:modified>
</cp:coreProperties>
</file>