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6840760" cy="4869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Григорьева Елена- </a:t>
            </a:r>
          </a:p>
          <a:p>
            <a:pPr algn="ctr"/>
            <a:r>
              <a:rPr lang="ru-RU" sz="3600" b="1" dirty="0" smtClean="0"/>
              <a:t>руководитель </a:t>
            </a:r>
          </a:p>
          <a:p>
            <a:pPr algn="ctr"/>
            <a:r>
              <a:rPr lang="ru-RU" sz="3600" b="1" dirty="0" smtClean="0"/>
              <a:t>местного отделения </a:t>
            </a:r>
          </a:p>
          <a:p>
            <a:pPr algn="ctr"/>
            <a:r>
              <a:rPr lang="ru-RU" sz="3600" b="1" dirty="0" smtClean="0"/>
              <a:t>ВОД «Волонтеры Победы»</a:t>
            </a:r>
          </a:p>
          <a:p>
            <a:endParaRPr lang="ru-RU" dirty="0"/>
          </a:p>
        </p:txBody>
      </p:sp>
      <p:pic>
        <p:nvPicPr>
          <p:cNvPr id="38914" name="Picture 2" descr="https://popovka.edumsko.ru/uploads/1000/946/section/47261/topic/volonter_pobedy.jpg?1491994371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056" y="2564904"/>
            <a:ext cx="4861944" cy="4293096"/>
          </a:xfrm>
          <a:prstGeom prst="rect">
            <a:avLst/>
          </a:prstGeom>
          <a:noFill/>
        </p:spPr>
      </p:pic>
      <p:pic>
        <p:nvPicPr>
          <p:cNvPr id="38915" name="Picture 3" descr="F:\Лидер года Григорьева\Очный этап\Проект\fkjWEfj6-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4032"/>
            <a:ext cx="4283968" cy="42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Название проекта:</a:t>
            </a:r>
            <a:br>
              <a:rPr lang="ru-RU" sz="5400" b="1" dirty="0" smtClean="0"/>
            </a:br>
            <a:r>
              <a:rPr lang="ru-RU" sz="5400" b="1" dirty="0" smtClean="0"/>
              <a:t>   </a:t>
            </a: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endParaRPr lang="ru-RU" sz="54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916832"/>
            <a:ext cx="5643570" cy="46618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Форма реализации: </a:t>
            </a:r>
          </a:p>
          <a:p>
            <a:pPr>
              <a:buNone/>
            </a:pPr>
            <a:r>
              <a:rPr lang="ru-RU" sz="3200" dirty="0" err="1" smtClean="0"/>
              <a:t>Онлайн-акция</a:t>
            </a:r>
            <a:r>
              <a:rPr lang="ru-RU" sz="3200" dirty="0" smtClean="0"/>
              <a:t> в </a:t>
            </a:r>
            <a:r>
              <a:rPr lang="ru-RU" sz="3200" dirty="0" smtClean="0"/>
              <a:t>социальной сети «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»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F:\Лидер года Григорьева\Очный этап\Проект\Безымян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513"/>
            <a:ext cx="3428992" cy="5151487"/>
          </a:xfrm>
          <a:prstGeom prst="rect">
            <a:avLst/>
          </a:prstGeom>
          <a:noFill/>
        </p:spPr>
      </p:pic>
      <p:pic>
        <p:nvPicPr>
          <p:cNvPr id="7" name="Picture 3" descr="F:\Лидер года Григорьева\Очный этап\Проект\Безымянный10.bmp"/>
          <p:cNvPicPr>
            <a:picLocks noChangeAspect="1" noChangeArrowheads="1"/>
          </p:cNvPicPr>
          <p:nvPr/>
        </p:nvPicPr>
        <p:blipFill>
          <a:blip r:embed="rId4" cstate="print"/>
          <a:srcRect r="30394" b="44921"/>
          <a:stretch>
            <a:fillRect/>
          </a:stretch>
        </p:blipFill>
        <p:spPr bwMode="auto">
          <a:xfrm>
            <a:off x="4429124" y="3643314"/>
            <a:ext cx="3654845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>Сроки реализации проекта:</a:t>
            </a:r>
          </a:p>
          <a:p>
            <a:pPr lvl="0">
              <a:buNone/>
            </a:pPr>
            <a:r>
              <a:rPr lang="ru-RU" sz="3200" dirty="0" smtClean="0"/>
              <a:t>5 лет  - 2015-2020 (с 70-летия до 75-летия Победы в Великой Отечественной войне 1941-1945 годов).</a:t>
            </a:r>
          </a:p>
          <a:p>
            <a:pPr lvl="0">
              <a:buNone/>
            </a:pPr>
            <a:endParaRPr lang="ru-RU" sz="3200" dirty="0" smtClean="0"/>
          </a:p>
          <a:p>
            <a:pPr lvl="0"/>
            <a:r>
              <a:rPr lang="ru-RU" sz="3200" b="1" dirty="0" smtClean="0"/>
              <a:t>География проекта:</a:t>
            </a:r>
          </a:p>
          <a:p>
            <a:pPr>
              <a:buNone/>
            </a:pPr>
            <a:r>
              <a:rPr lang="ru-RU" sz="3200" dirty="0" err="1" smtClean="0"/>
              <a:t>Лебяжьевский</a:t>
            </a:r>
            <a:r>
              <a:rPr lang="ru-RU" sz="3200" dirty="0" smtClean="0"/>
              <a:t> район, Курганская область, РФ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47338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Цель: </a:t>
            </a:r>
          </a:p>
          <a:p>
            <a:pPr>
              <a:buNone/>
            </a:pPr>
            <a:r>
              <a:rPr lang="ru-RU" sz="2400" dirty="0" smtClean="0"/>
              <a:t>Сохранение памяти о героях Великой Отечественной войны 1941-1945 годов из Лебяжьевского района путем увековечения их истории и фотографий на своих страницах  в социальной сети «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» с 2015 по 2020 год. </a:t>
            </a:r>
          </a:p>
          <a:p>
            <a:r>
              <a:rPr lang="ru-RU" sz="2400" b="1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1.Создать команду реализации</a:t>
            </a:r>
          </a:p>
          <a:p>
            <a:pPr>
              <a:buNone/>
            </a:pPr>
            <a:r>
              <a:rPr lang="ru-RU" sz="2400" dirty="0" smtClean="0"/>
              <a:t>2. Создать группу проекта в социальной сети «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»</a:t>
            </a:r>
          </a:p>
          <a:p>
            <a:pPr>
              <a:buNone/>
            </a:pPr>
            <a:r>
              <a:rPr lang="ru-RU" sz="2400" dirty="0" smtClean="0"/>
              <a:t>3. Провести пиар-акцию проекта</a:t>
            </a:r>
          </a:p>
          <a:p>
            <a:pPr>
              <a:buNone/>
            </a:pPr>
            <a:r>
              <a:rPr lang="ru-RU" sz="2400" dirty="0" smtClean="0"/>
              <a:t>4. Сделать </a:t>
            </a:r>
            <a:r>
              <a:rPr lang="ru-RU" sz="2400" dirty="0" err="1" smtClean="0"/>
              <a:t>репосты</a:t>
            </a:r>
            <a:r>
              <a:rPr lang="ru-RU" sz="2400" dirty="0" smtClean="0"/>
              <a:t> со страниц всех участников  историй о их Родных героев в группу проекта</a:t>
            </a:r>
          </a:p>
          <a:p>
            <a:endParaRPr lang="ru-RU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«</a:t>
            </a: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r>
              <a:rPr lang="ru-RU" sz="5400" b="1" dirty="0" smtClean="0"/>
              <a:t>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7338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Результаты проекта:</a:t>
            </a:r>
          </a:p>
          <a:p>
            <a:r>
              <a:rPr lang="ru-RU" sz="3200" b="1" dirty="0" smtClean="0"/>
              <a:t>Более 20 </a:t>
            </a:r>
            <a:r>
              <a:rPr lang="ru-RU" sz="3200" dirty="0" err="1" smtClean="0"/>
              <a:t>пиар-акций</a:t>
            </a:r>
            <a:r>
              <a:rPr lang="ru-RU" sz="3200" dirty="0" smtClean="0"/>
              <a:t> проекта</a:t>
            </a:r>
          </a:p>
          <a:p>
            <a:r>
              <a:rPr lang="ru-RU" sz="3200" b="1" dirty="0" smtClean="0"/>
              <a:t>Более</a:t>
            </a:r>
            <a:r>
              <a:rPr lang="ru-RU" sz="3200" dirty="0" smtClean="0"/>
              <a:t> </a:t>
            </a:r>
            <a:r>
              <a:rPr lang="ru-RU" sz="3200" b="1" dirty="0" smtClean="0"/>
              <a:t>1000</a:t>
            </a:r>
            <a:r>
              <a:rPr lang="ru-RU" sz="3200" dirty="0" smtClean="0"/>
              <a:t> участников проекта</a:t>
            </a:r>
          </a:p>
          <a:p>
            <a:r>
              <a:rPr lang="ru-RU" sz="3200" b="1" dirty="0" smtClean="0"/>
              <a:t>Более 2000 </a:t>
            </a:r>
            <a:r>
              <a:rPr lang="ru-RU" sz="3200" dirty="0" smtClean="0"/>
              <a:t>историй наших </a:t>
            </a:r>
            <a:r>
              <a:rPr lang="ru-RU" sz="3200" dirty="0" smtClean="0"/>
              <a:t>земляков</a:t>
            </a:r>
            <a:endParaRPr lang="ru-RU" sz="3200" dirty="0" smtClean="0"/>
          </a:p>
          <a:p>
            <a:r>
              <a:rPr lang="ru-RU" sz="3200" b="1" dirty="0" smtClean="0"/>
              <a:t>Более 7000 </a:t>
            </a:r>
            <a:r>
              <a:rPr lang="ru-RU" sz="3200" dirty="0" smtClean="0"/>
              <a:t>участников шествия «Бессмертный полк»</a:t>
            </a:r>
          </a:p>
          <a:p>
            <a:r>
              <a:rPr lang="ru-RU" sz="3200" b="1" dirty="0" smtClean="0"/>
              <a:t>10</a:t>
            </a:r>
            <a:r>
              <a:rPr lang="ru-RU" sz="3200" dirty="0" smtClean="0"/>
              <a:t> роликов «70 секунд»</a:t>
            </a:r>
          </a:p>
          <a:p>
            <a:endParaRPr lang="ru-RU" sz="2400" dirty="0" smtClean="0"/>
          </a:p>
          <a:p>
            <a:endParaRPr lang="ru-RU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Лидер года Григорьева\Очный этап\Проект\Безымянный1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38578"/>
            <a:ext cx="4429124" cy="28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endParaRPr lang="ru-RU" sz="6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F:\Лидер года Григорьева\Очный этап\Проект\Безымянный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618474" cy="4352950"/>
          </a:xfrm>
          <a:prstGeom prst="rect">
            <a:avLst/>
          </a:prstGeom>
          <a:noFill/>
        </p:spPr>
      </p:pic>
      <p:pic>
        <p:nvPicPr>
          <p:cNvPr id="52227" name="Picture 3" descr="F:\Лидер года Григорьева\Очный этап\Проект\Безымянный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675" y="1772816"/>
            <a:ext cx="3912461" cy="4935959"/>
          </a:xfrm>
          <a:prstGeom prst="rect">
            <a:avLst/>
          </a:prstGeom>
          <a:noFill/>
        </p:spPr>
      </p:pic>
      <p:pic>
        <p:nvPicPr>
          <p:cNvPr id="52228" name="Picture 4" descr="F:\Лидер года Григорьева\Очный этап\Проект\Безымянный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89443"/>
            <a:ext cx="3635896" cy="567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#</a:t>
            </a:r>
            <a:r>
              <a:rPr lang="ru-RU" sz="5400" b="1" dirty="0" err="1" smtClean="0"/>
              <a:t>РоднойГерой</a:t>
            </a:r>
            <a:endParaRPr lang="ru-RU" sz="6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7568" t="14567" r="15345" b="63033"/>
          <a:stretch>
            <a:fillRect/>
          </a:stretch>
        </p:blipFill>
        <p:spPr bwMode="auto">
          <a:xfrm>
            <a:off x="7847856" y="0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F:\Лидер года Григорьева\Очный этап\Проект\Безымянный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843153" cy="4717901"/>
          </a:xfrm>
          <a:prstGeom prst="rect">
            <a:avLst/>
          </a:prstGeom>
          <a:noFill/>
        </p:spPr>
      </p:pic>
      <p:pic>
        <p:nvPicPr>
          <p:cNvPr id="53251" name="Picture 3" descr="F:\Лидер года Григорьева\Очный этап\Проект\Безымянный2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83345"/>
            <a:ext cx="4188957" cy="4574655"/>
          </a:xfrm>
          <a:prstGeom prst="rect">
            <a:avLst/>
          </a:prstGeom>
          <a:noFill/>
        </p:spPr>
      </p:pic>
      <p:pic>
        <p:nvPicPr>
          <p:cNvPr id="53252" name="Picture 4" descr="F:\Лидер года Григорьева\Очный этап\Проект\Безымянный8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80728"/>
            <a:ext cx="3923928" cy="514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1\Desktop\род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"/>
            <a:ext cx="5072066" cy="3380056"/>
          </a:xfrm>
          <a:prstGeom prst="rect">
            <a:avLst/>
          </a:prstGeom>
          <a:noFill/>
        </p:spPr>
      </p:pic>
      <p:pic>
        <p:nvPicPr>
          <p:cNvPr id="1031" name="Picture 7" descr="C:\Users\1\Desktop\3mZQVmvv0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893" y="3214687"/>
            <a:ext cx="5467107" cy="3643314"/>
          </a:xfrm>
          <a:prstGeom prst="rect">
            <a:avLst/>
          </a:prstGeom>
          <a:noFill/>
        </p:spPr>
      </p:pic>
      <p:pic>
        <p:nvPicPr>
          <p:cNvPr id="1029" name="Picture 5" descr="C:\Users\1\Documents\факель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3143249"/>
            <a:ext cx="4955048" cy="3714752"/>
          </a:xfrm>
          <a:prstGeom prst="rect">
            <a:avLst/>
          </a:prstGeom>
          <a:noFill/>
        </p:spPr>
      </p:pic>
      <p:pic>
        <p:nvPicPr>
          <p:cNvPr id="1026" name="Picture 2" descr="C:\Users\1\Desktop\родн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0"/>
            <a:ext cx="482394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156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Название проекта:    #РоднойГерой</vt:lpstr>
      <vt:lpstr> #РоднойГерой</vt:lpstr>
      <vt:lpstr> #РоднойГерой</vt:lpstr>
      <vt:lpstr> «#РоднойГерой»</vt:lpstr>
      <vt:lpstr> #РоднойГерой</vt:lpstr>
      <vt:lpstr> #РоднойГерой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#РоднойГерой</dc:title>
  <dc:creator>1</dc:creator>
  <cp:lastModifiedBy>1</cp:lastModifiedBy>
  <cp:revision>11</cp:revision>
  <dcterms:created xsi:type="dcterms:W3CDTF">2017-10-06T16:10:39Z</dcterms:created>
  <dcterms:modified xsi:type="dcterms:W3CDTF">2018-09-21T11:42:14Z</dcterms:modified>
</cp:coreProperties>
</file>