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85CA-C611-47D9-B42F-EFCA8DC5F56A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47B3-B155-4EAE-AF4F-3540BB45B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37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85CA-C611-47D9-B42F-EFCA8DC5F56A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47B3-B155-4EAE-AF4F-3540BB45B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4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85CA-C611-47D9-B42F-EFCA8DC5F56A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47B3-B155-4EAE-AF4F-3540BB45B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92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85CA-C611-47D9-B42F-EFCA8DC5F56A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47B3-B155-4EAE-AF4F-3540BB45B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57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85CA-C611-47D9-B42F-EFCA8DC5F56A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47B3-B155-4EAE-AF4F-3540BB45B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40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85CA-C611-47D9-B42F-EFCA8DC5F56A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47B3-B155-4EAE-AF4F-3540BB45B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4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85CA-C611-47D9-B42F-EFCA8DC5F56A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47B3-B155-4EAE-AF4F-3540BB45B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6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85CA-C611-47D9-B42F-EFCA8DC5F56A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47B3-B155-4EAE-AF4F-3540BB45B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9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85CA-C611-47D9-B42F-EFCA8DC5F56A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47B3-B155-4EAE-AF4F-3540BB45B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43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85CA-C611-47D9-B42F-EFCA8DC5F56A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47B3-B155-4EAE-AF4F-3540BB45B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83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85CA-C611-47D9-B42F-EFCA8DC5F56A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47B3-B155-4EAE-AF4F-3540BB45B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6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885CA-C611-47D9-B42F-EFCA8DC5F56A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747B3-B155-4EAE-AF4F-3540BB45B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89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dou30-maykop.ru/images/rodoslovnaya/p1040964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dou30-maykop.ru/images/rodoslovnaya/p104097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dou30-maykop.ru/images/rodoslovnaya/p104097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u30-maykop.ru/images/rodoslovnaya/p1040972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dou30-maykop.ru/images/rodoslovnaya/image%203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dou30-maykop.ru/images/rodoslovnaya/image%20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ou30-maykop.ru/images/stories/thumbnails/images-rodoslovnaya-p1040964-666x500.jpg">
            <a:hlinkClick r:id="rId2" tgtFrame="&quot;_blank&quot;" tooltip="&quot;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8" y="103031"/>
            <a:ext cx="10097036" cy="6542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10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ou30-maykop.ru/images/stories/thumbnails/images-rodoslovnaya-p1040970-450x600.jpg">
            <a:hlinkClick r:id="rId2" tgtFrame="&quot;_blank&quot;" tooltip="&quot;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6" y="270456"/>
            <a:ext cx="5252044" cy="641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dou30-maykop.ru/images/stories/thumbnails/images-rodoslovnaya-p1040971-450x600.jpg">
            <a:hlinkClick r:id="rId4" tgtFrame="&quot;_blank&quot;" tooltip="&quot;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55" y="270456"/>
            <a:ext cx="5988676" cy="6413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61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ou30-maykop.ru/images/rodoslovnaya/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93" y="115909"/>
            <a:ext cx="5396248" cy="6471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dou30-maykop.ru/images/stories/thumbnails/images-rodoslovnaya-p1040972-450x600.jpg">
            <a:hlinkClick r:id="rId3" tgtFrame="&quot;_blank&quot;" tooltip="&quot;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1" y="315533"/>
            <a:ext cx="4520484" cy="6272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318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ou30-maykop.ru/images/rodoslovnaya/image%2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9" y="437882"/>
            <a:ext cx="5473522" cy="5995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dou30-maykop.ru/images/rodoslovnaya/image%2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50" y="528034"/>
            <a:ext cx="5220705" cy="5905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60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idea-ПК\Desktop\древо\P104096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44357" y="663260"/>
            <a:ext cx="6349285" cy="5254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i.mycdn.me/image?id=866577309750&amp;t=3&amp;plc=WEB&amp;tkn=*BfLG4JhgngVrotdo7v-Nx3HSUZ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8" y="115910"/>
            <a:ext cx="4816699" cy="642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7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ou30-maykop.ru/images/stories/thumbnails/images-rodoslovnaya-image%203-833x500.jpg">
            <a:hlinkClick r:id="rId2" tgtFrame="&quot;_blank&quot;" tooltip="&quot;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50" y="103031"/>
            <a:ext cx="9478851" cy="6478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502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ou30-maykop.ru/images/stories/thumbnails/images-rodoslovnaya-image%201-800x600.jpg">
            <a:hlinkClick r:id="rId2" tgtFrame="&quot;_blank&quot;" tooltip="&quot;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5" y="150655"/>
            <a:ext cx="9234152" cy="6559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342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idea-ПК</dc:creator>
  <cp:lastModifiedBy>idea-ПК</cp:lastModifiedBy>
  <cp:revision>2</cp:revision>
  <dcterms:created xsi:type="dcterms:W3CDTF">2018-06-28T08:34:44Z</dcterms:created>
  <dcterms:modified xsi:type="dcterms:W3CDTF">2018-06-28T08:36:13Z</dcterms:modified>
</cp:coreProperties>
</file>