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69D94-F6D6-4F0A-86EE-3CFA42B29E72}" type="datetimeFigureOut">
              <a:rPr lang="ru-RU" smtClean="0"/>
              <a:t>22.06.2018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52C46-4459-4A3C-94E3-05B3900C4E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589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69D94-F6D6-4F0A-86EE-3CFA42B29E72}" type="datetimeFigureOut">
              <a:rPr lang="ru-RU" smtClean="0"/>
              <a:t>22.06.2018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52C46-4459-4A3C-94E3-05B3900C4E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2624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69D94-F6D6-4F0A-86EE-3CFA42B29E72}" type="datetimeFigureOut">
              <a:rPr lang="ru-RU" smtClean="0"/>
              <a:t>22.06.2018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52C46-4459-4A3C-94E3-05B3900C4E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8977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69D94-F6D6-4F0A-86EE-3CFA42B29E72}" type="datetimeFigureOut">
              <a:rPr lang="ru-RU" smtClean="0"/>
              <a:t>22.06.2018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52C46-4459-4A3C-94E3-05B3900C4E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9340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69D94-F6D6-4F0A-86EE-3CFA42B29E72}" type="datetimeFigureOut">
              <a:rPr lang="ru-RU" smtClean="0"/>
              <a:t>22.06.2018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52C46-4459-4A3C-94E3-05B3900C4E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0151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69D94-F6D6-4F0A-86EE-3CFA42B29E72}" type="datetimeFigureOut">
              <a:rPr lang="ru-RU" smtClean="0"/>
              <a:t>22.06.2018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52C46-4459-4A3C-94E3-05B3900C4E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2822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69D94-F6D6-4F0A-86EE-3CFA42B29E72}" type="datetimeFigureOut">
              <a:rPr lang="ru-RU" smtClean="0"/>
              <a:t>22.06.2018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52C46-4459-4A3C-94E3-05B3900C4E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351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69D94-F6D6-4F0A-86EE-3CFA42B29E72}" type="datetimeFigureOut">
              <a:rPr lang="ru-RU" smtClean="0"/>
              <a:t>22.06.2018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52C46-4459-4A3C-94E3-05B3900C4E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8910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69D94-F6D6-4F0A-86EE-3CFA42B29E72}" type="datetimeFigureOut">
              <a:rPr lang="ru-RU" smtClean="0"/>
              <a:t>22.06.2018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52C46-4459-4A3C-94E3-05B3900C4E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448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69D94-F6D6-4F0A-86EE-3CFA42B29E72}" type="datetimeFigureOut">
              <a:rPr lang="ru-RU" smtClean="0"/>
              <a:t>22.06.2018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52C46-4459-4A3C-94E3-05B3900C4E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4426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69D94-F6D6-4F0A-86EE-3CFA42B29E72}" type="datetimeFigureOut">
              <a:rPr lang="ru-RU" smtClean="0"/>
              <a:t>22.06.2018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52C46-4459-4A3C-94E3-05B3900C4E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872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469D94-F6D6-4F0A-86EE-3CFA42B29E72}" type="datetimeFigureOut">
              <a:rPr lang="ru-RU" smtClean="0"/>
              <a:t>22.06.2018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A52C46-4459-4A3C-94E3-05B3900C4E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2918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115" y="3496460"/>
            <a:ext cx="10799885" cy="336154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05708" y="3254703"/>
            <a:ext cx="955723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Проект "Россия- мой дом!"</a:t>
            </a:r>
            <a:endParaRPr lang="ru-RU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787554" cy="4178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36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9" y="152194"/>
            <a:ext cx="3603747" cy="241918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953" y="89282"/>
            <a:ext cx="3566748" cy="267506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748" y="129930"/>
            <a:ext cx="4365503" cy="25937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97" y="708204"/>
            <a:ext cx="10876332" cy="632458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0064" y="2544961"/>
            <a:ext cx="258370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Наша команда</a:t>
            </a:r>
            <a:endParaRPr lang="ru-RU" sz="2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647531" y="2743022"/>
            <a:ext cx="343017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Руководитель в регионе</a:t>
            </a:r>
            <a:endParaRPr lang="ru-RU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6171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25818"/>
            <a:ext cx="12192000" cy="432138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32138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179" y="365125"/>
            <a:ext cx="4483175" cy="298878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252" y="3554795"/>
            <a:ext cx="3109931" cy="27110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70756"/>
            <a:ext cx="4765276" cy="31768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148" y="624672"/>
            <a:ext cx="3427050" cy="2646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070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515600" cy="372719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36613"/>
            <a:ext cx="12192000" cy="43213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633711"/>
            <a:ext cx="4780769" cy="318717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327" y="708423"/>
            <a:ext cx="5278315" cy="3518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3393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515600" cy="372719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36613"/>
            <a:ext cx="12192000" cy="43213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092" y="1690688"/>
            <a:ext cx="6357816" cy="35762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680" y="281758"/>
            <a:ext cx="2747839" cy="366378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02" y="3588618"/>
            <a:ext cx="3958054" cy="263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7507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515600" cy="372719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36613"/>
            <a:ext cx="12192000" cy="43213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38" y="2536612"/>
            <a:ext cx="5444662" cy="319319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670" y="859023"/>
            <a:ext cx="5052418" cy="3368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957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323" y="1188663"/>
            <a:ext cx="7658099" cy="514085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999673"/>
            <a:ext cx="12192000" cy="2858327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07008" cy="3549561"/>
          </a:xfrm>
        </p:spPr>
      </p:pic>
    </p:spTree>
    <p:extLst>
      <p:ext uri="{BB962C8B-B14F-4D97-AF65-F5344CB8AC3E}">
        <p14:creationId xmlns:p14="http://schemas.microsoft.com/office/powerpoint/2010/main" val="180643200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11</Words>
  <Application>Microsoft Office PowerPoint</Application>
  <PresentationFormat>Широкоэкранный</PresentationFormat>
  <Paragraphs>3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Юлия Петлеван</dc:creator>
  <cp:lastModifiedBy>Юлия Петлеван</cp:lastModifiedBy>
  <cp:revision>5</cp:revision>
  <dcterms:created xsi:type="dcterms:W3CDTF">2018-06-22T11:25:02Z</dcterms:created>
  <dcterms:modified xsi:type="dcterms:W3CDTF">2018-06-22T12:58:49Z</dcterms:modified>
</cp:coreProperties>
</file>