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8" r:id="rId1"/>
  </p:sldMasterIdLst>
  <p:notesMasterIdLst>
    <p:notesMasterId r:id="rId12"/>
  </p:notesMasterIdLst>
  <p:sldIdLst>
    <p:sldId id="256" r:id="rId2"/>
    <p:sldId id="266" r:id="rId3"/>
    <p:sldId id="267" r:id="rId4"/>
    <p:sldId id="261" r:id="rId5"/>
    <p:sldId id="259" r:id="rId6"/>
    <p:sldId id="263" r:id="rId7"/>
    <p:sldId id="270" r:id="rId8"/>
    <p:sldId id="283" r:id="rId9"/>
    <p:sldId id="281" r:id="rId10"/>
    <p:sldId id="274" r:id="rId1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8A028"/>
    <a:srgbClr val="009900"/>
    <a:srgbClr val="006600"/>
    <a:srgbClr val="309448"/>
    <a:srgbClr val="2A823F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15000" autoAdjust="0"/>
    <p:restoredTop sz="94660"/>
  </p:normalViewPr>
  <p:slideViewPr>
    <p:cSldViewPr snapToGrid="0">
      <p:cViewPr varScale="1">
        <p:scale>
          <a:sx n="68" d="100"/>
          <a:sy n="68" d="100"/>
        </p:scale>
        <p:origin x="-102" y="-32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0597A8-90E6-4062-A3AA-FFFDB5034111}" type="datetimeFigureOut">
              <a:rPr lang="ru-RU" smtClean="0"/>
              <a:pPr/>
              <a:t>30.06.2018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0EA586-BCD8-45D5-A7F0-4DD18A8E47C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8306052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85A1EB-4165-49D4-B517-78A088A0D430}" type="datetime1">
              <a:rPr lang="ru-RU" smtClean="0"/>
              <a:pPr/>
              <a:t>30.06.2018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DF0423-97BB-4846-B049-E61F117C9C5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04F78-3C4D-47B8-8FA3-196DD91BC63B}" type="datetime1">
              <a:rPr lang="ru-RU" smtClean="0"/>
              <a:pPr/>
              <a:t>30.06.2018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DF0423-97BB-4846-B049-E61F117C9C5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9871A-FE87-40CF-8B41-27C9BEE2E956}" type="datetime1">
              <a:rPr lang="ru-RU" smtClean="0"/>
              <a:pPr/>
              <a:t>30.06.2018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DF0423-97BB-4846-B049-E61F117C9C5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EE144-381F-4714-9677-D61D3B75A974}" type="datetime1">
              <a:rPr lang="ru-RU" smtClean="0"/>
              <a:pPr/>
              <a:t>30.06.2018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DF0423-97BB-4846-B049-E61F117C9C5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D64296-3088-45D9-96D3-72D3B4E4F38C}" type="datetime1">
              <a:rPr lang="ru-RU" smtClean="0"/>
              <a:pPr/>
              <a:t>30.06.2018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DF0423-97BB-4846-B049-E61F117C9C5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3F7CF2-4689-4555-B26A-79B556CC9513}" type="datetime1">
              <a:rPr lang="ru-RU" smtClean="0"/>
              <a:pPr/>
              <a:t>30.06.2018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DF0423-97BB-4846-B049-E61F117C9C5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62B84D-758D-424B-BF82-914ED07E492D}" type="datetime1">
              <a:rPr lang="ru-RU" smtClean="0"/>
              <a:pPr/>
              <a:t>30.06.2018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DF0423-97BB-4846-B049-E61F117C9C5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1610F-D54D-4DF7-99B5-6F3519E6F7E4}" type="datetime1">
              <a:rPr lang="ru-RU" smtClean="0"/>
              <a:pPr/>
              <a:t>30.06.2018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DF0423-97BB-4846-B049-E61F117C9C5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C60E3-C398-4E79-9D95-FECE0BF425AB}" type="datetime1">
              <a:rPr lang="ru-RU" smtClean="0"/>
              <a:pPr/>
              <a:t>30.06.2018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DF0423-97BB-4846-B049-E61F117C9C5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A0067-765A-4AF2-B6FB-36CAF6EAA893}" type="datetime1">
              <a:rPr lang="ru-RU" smtClean="0"/>
              <a:pPr/>
              <a:t>30.06.2018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DF0423-97BB-4846-B049-E61F117C9C5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74AED7-2DC7-4566-B3BE-D437747B535B}" type="datetime1">
              <a:rPr lang="ru-RU" smtClean="0"/>
              <a:pPr/>
              <a:t>30.06.2018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DF0423-97BB-4846-B049-E61F117C9C5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AF1261-6778-4A39-A916-749DADB5FDA4}" type="datetime1">
              <a:rPr lang="ru-RU" smtClean="0"/>
              <a:pPr/>
              <a:t>30.06.2018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DF0423-97BB-4846-B049-E61F117C9C56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Катюша-и-Илюша\Documents\рб заставка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7030" y="7370"/>
            <a:ext cx="10258816" cy="6850630"/>
          </a:xfrm>
          <a:prstGeom prst="rect">
            <a:avLst/>
          </a:prstGeom>
          <a:noFill/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E:\Новая папка (31)\ог122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824896"/>
            <a:ext cx="12496800" cy="8331201"/>
          </a:xfrm>
          <a:prstGeom prst="rect">
            <a:avLst/>
          </a:prstGeom>
          <a:noFill/>
        </p:spPr>
      </p:pic>
      <p:pic>
        <p:nvPicPr>
          <p:cNvPr id="6149" name="Picture 5" descr="C:\Users\Катюша-и-Илюша\Documents\герб иш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35728" y="1275269"/>
            <a:ext cx="3956050" cy="5254625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4058433" y="538619"/>
            <a:ext cx="447179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400" spc="300" dirty="0" smtClean="0">
                <a:solidFill>
                  <a:schemeClr val="bg1"/>
                </a:solidFill>
                <a:latin typeface="Franklin Gothic Medium" pitchFamily="34" charset="0"/>
              </a:rPr>
              <a:t>vk.com/</a:t>
            </a:r>
            <a:r>
              <a:rPr lang="en-US" sz="4400" spc="300" dirty="0" err="1" smtClean="0">
                <a:solidFill>
                  <a:schemeClr val="bg1"/>
                </a:solidFill>
                <a:latin typeface="Franklin Gothic Medium" pitchFamily="34" charset="0"/>
              </a:rPr>
              <a:t>vvrost</a:t>
            </a:r>
            <a:endParaRPr lang="ru-RU" sz="2400" spc="3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Picture 3" descr="E:\Росток будущего\294_odin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39252" y="275621"/>
            <a:ext cx="9637295" cy="6090771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4711" y="3344450"/>
            <a:ext cx="9707673" cy="2642992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Проблема – наша уверенность в том, что мы ничего не можем изменить.</a:t>
            </a:r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Катюша-и-Илюша\Documents\144137307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1656" y="2935706"/>
            <a:ext cx="9144000" cy="36576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7252" y="493295"/>
            <a:ext cx="10972800" cy="2418346"/>
          </a:xfrm>
        </p:spPr>
        <p:txBody>
          <a:bodyPr>
            <a:normAutofit/>
          </a:bodyPr>
          <a:lstStyle/>
          <a:p>
            <a:r>
              <a:rPr lang="ru-RU" sz="3600" dirty="0" smtClean="0">
                <a:latin typeface="Franklin Gothic Medium" pitchFamily="34" charset="0"/>
              </a:rPr>
              <a:t>Решение – дело, простое, эффектное и понятное.</a:t>
            </a:r>
            <a:br>
              <a:rPr lang="ru-RU" sz="3600" dirty="0" smtClean="0">
                <a:latin typeface="Franklin Gothic Medium" pitchFamily="34" charset="0"/>
              </a:rPr>
            </a:br>
            <a:r>
              <a:rPr lang="ru-RU" sz="3600" dirty="0" smtClean="0">
                <a:latin typeface="Franklin Gothic Medium" pitchFamily="34" charset="0"/>
              </a:rPr>
              <a:t>Посадить </a:t>
            </a:r>
            <a:r>
              <a:rPr lang="ru-RU" sz="3600" dirty="0" smtClean="0">
                <a:latin typeface="Franklin Gothic Medium" pitchFamily="34" charset="0"/>
              </a:rPr>
              <a:t>дерево – </a:t>
            </a:r>
            <a:r>
              <a:rPr lang="ru-RU" sz="3600" dirty="0" smtClean="0">
                <a:latin typeface="Franklin Gothic Medium" pitchFamily="34" charset="0"/>
              </a:rPr>
              <a:t/>
            </a:r>
            <a:br>
              <a:rPr lang="ru-RU" sz="3600" dirty="0" smtClean="0">
                <a:latin typeface="Franklin Gothic Medium" pitchFamily="34" charset="0"/>
              </a:rPr>
            </a:br>
            <a:r>
              <a:rPr lang="ru-RU" sz="3600" dirty="0" smtClean="0">
                <a:latin typeface="Franklin Gothic Medium" pitchFamily="34" charset="0"/>
              </a:rPr>
              <a:t>самый </a:t>
            </a:r>
            <a:r>
              <a:rPr lang="ru-RU" sz="3600" dirty="0" smtClean="0">
                <a:latin typeface="Franklin Gothic Medium" pitchFamily="34" charset="0"/>
              </a:rPr>
              <a:t>простой способ сделать мир лучше</a:t>
            </a:r>
            <a:endParaRPr lang="ru-RU" sz="3600" dirty="0">
              <a:latin typeface="Franklin Gothic Medium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E:\Росток будущего\IMG_696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5011" y="577516"/>
            <a:ext cx="3845049" cy="2562726"/>
          </a:xfrm>
          <a:prstGeom prst="rect">
            <a:avLst/>
          </a:prstGeom>
          <a:noFill/>
        </p:spPr>
      </p:pic>
      <p:pic>
        <p:nvPicPr>
          <p:cNvPr id="7" name="Picture 2" descr="G:\март апр 16\Новая папка\IMG_7452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08389" y="3136248"/>
            <a:ext cx="3921211" cy="2614847"/>
          </a:xfrm>
          <a:prstGeom prst="rect">
            <a:avLst/>
          </a:prstGeom>
          <a:noFill/>
        </p:spPr>
      </p:pic>
      <p:pic>
        <p:nvPicPr>
          <p:cNvPr id="10" name="Picture 3" descr="E:\Новая папка (8)\IMG_850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1383" y="3161888"/>
            <a:ext cx="3865765" cy="2577176"/>
          </a:xfrm>
          <a:prstGeom prst="rect">
            <a:avLst/>
          </a:prstGeom>
          <a:noFill/>
        </p:spPr>
      </p:pic>
      <p:pic>
        <p:nvPicPr>
          <p:cNvPr id="6" name="Picture 2" descr="E:\Новая папка (8)\IMG_820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66627" y="514303"/>
            <a:ext cx="3938910" cy="2625940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8482263" y="806116"/>
            <a:ext cx="346509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Мы выращиваем деревья </a:t>
            </a:r>
          </a:p>
          <a:p>
            <a:r>
              <a:rPr lang="ru-RU" b="1" dirty="0" smtClean="0"/>
              <a:t>из семян.</a:t>
            </a:r>
          </a:p>
          <a:p>
            <a:r>
              <a:rPr lang="ru-RU" dirty="0" smtClean="0"/>
              <a:t>Потому что вырастить дерево – это акт созидания, который возвращает нас в естественное течение жизни</a:t>
            </a:r>
          </a:p>
          <a:p>
            <a:endParaRPr lang="ru-RU" dirty="0" smtClean="0"/>
          </a:p>
          <a:p>
            <a:r>
              <a:rPr lang="ru-RU" dirty="0" smtClean="0"/>
              <a:t>На территории школы мы создали экспериментальную площадку-питомник.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907505" y="274638"/>
            <a:ext cx="5674894" cy="2408404"/>
          </a:xfrm>
        </p:spPr>
        <p:txBody>
          <a:bodyPr>
            <a:normAutofit fontScale="90000"/>
          </a:bodyPr>
          <a:lstStyle/>
          <a:p>
            <a:pPr algn="just"/>
            <a:r>
              <a:rPr lang="ru-RU" sz="3200" dirty="0" smtClean="0">
                <a:latin typeface="Franklin Gothic Medium" pitchFamily="34" charset="0"/>
              </a:rPr>
              <a:t>Мы разработали проект благоустройства территории школы, потому что начинать надо с малого. И реализуем его.</a:t>
            </a:r>
            <a:endParaRPr lang="ru-RU" sz="3200" dirty="0">
              <a:latin typeface="Franklin Gothic Medium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E:\Росток будущего\B-c_Oi5kgD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8084" y="473993"/>
            <a:ext cx="4147053" cy="2763622"/>
          </a:xfrm>
          <a:prstGeom prst="rect">
            <a:avLst/>
          </a:prstGeom>
          <a:noFill/>
        </p:spPr>
      </p:pic>
      <p:pic>
        <p:nvPicPr>
          <p:cNvPr id="4099" name="Picture 3" descr="E:\Росток будущего\IMG_611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2803" y="3253722"/>
            <a:ext cx="4174365" cy="2781997"/>
          </a:xfrm>
          <a:prstGeom prst="rect">
            <a:avLst/>
          </a:prstGeom>
          <a:noFill/>
        </p:spPr>
      </p:pic>
      <p:pic>
        <p:nvPicPr>
          <p:cNvPr id="1026" name="Picture 2" descr="C:\Users\Катюша-и-Илюша\Pictures\Безымянныйв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72509" y="2370221"/>
            <a:ext cx="5647681" cy="376346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39062" y="274638"/>
            <a:ext cx="5843337" cy="2384341"/>
          </a:xfrm>
        </p:spPr>
        <p:txBody>
          <a:bodyPr>
            <a:normAutofit/>
          </a:bodyPr>
          <a:lstStyle/>
          <a:p>
            <a:pPr algn="just"/>
            <a:r>
              <a:rPr lang="ru-RU" sz="2800" dirty="0" smtClean="0">
                <a:latin typeface="Franklin Gothic Medium" pitchFamily="34" charset="0"/>
              </a:rPr>
              <a:t>Мы проводим мастер-классы, творческие встречи, снимаем видеоролики для распространения идеи о важности созидательной деятельности на благо Земле.</a:t>
            </a:r>
            <a:endParaRPr lang="ru-RU" sz="2800" dirty="0">
              <a:latin typeface="Franklin Gothic Medium" pitchFamily="34" charset="0"/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 descr="G:\март апр 16\IMG_722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6926" y="527907"/>
            <a:ext cx="4532116" cy="3021410"/>
          </a:xfrm>
          <a:prstGeom prst="rect">
            <a:avLst/>
          </a:prstGeom>
          <a:noFill/>
        </p:spPr>
      </p:pic>
      <p:pic>
        <p:nvPicPr>
          <p:cNvPr id="2050" name="Picture 2" descr="C:\Users\Катюша-и-Илюша\Pictures\пкуу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5540" y="3388297"/>
            <a:ext cx="4547741" cy="2924821"/>
          </a:xfrm>
          <a:prstGeom prst="rect">
            <a:avLst/>
          </a:prstGeom>
          <a:noFill/>
        </p:spPr>
      </p:pic>
      <p:pic>
        <p:nvPicPr>
          <p:cNvPr id="2051" name="Picture 3" descr="C:\Users\Катюша-и-Илюша\Pictures\2IyqmnJ7gCU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78324" y="2787850"/>
            <a:ext cx="5332262" cy="355658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48927" y="1032628"/>
            <a:ext cx="5253788" cy="4766594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Наш девиз – </a:t>
            </a:r>
            <a:br>
              <a:rPr lang="ru-RU" dirty="0" smtClean="0"/>
            </a:br>
            <a:r>
              <a:rPr lang="ru-RU" dirty="0" smtClean="0"/>
              <a:t>Будущее создаём сегодня!</a:t>
            </a:r>
            <a:br>
              <a:rPr lang="ru-RU" dirty="0" smtClean="0"/>
            </a:br>
            <a:r>
              <a:rPr lang="ru-RU" dirty="0" smtClean="0"/>
              <a:t>Мы верим что это так, и хотим чтобы в это поверили как можно больше людей.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Picture 5" descr="C:\Users\Владелец\Desktop\Экологический форум 31.03.2017\IMG_228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38463" y="2988368"/>
            <a:ext cx="4896852" cy="3671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Владелец\Desktop\Экологический форум 31.03.2017\IMG_659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50495" y="225218"/>
            <a:ext cx="4884821" cy="3663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85950" y="285750"/>
            <a:ext cx="8100261" cy="1009650"/>
          </a:xfrm>
        </p:spPr>
        <p:txBody>
          <a:bodyPr/>
          <a:lstStyle/>
          <a:p>
            <a:r>
              <a:rPr lang="ru-RU" dirty="0" smtClean="0">
                <a:latin typeface="Franklin Gothic Medium" pitchFamily="34" charset="0"/>
              </a:rPr>
              <a:t>Наши планы</a:t>
            </a:r>
            <a:endParaRPr lang="ru-RU" dirty="0">
              <a:latin typeface="Franklin Gothic Medium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914400" y="1434905"/>
            <a:ext cx="11074400" cy="4543864"/>
          </a:xfrm>
        </p:spPr>
        <p:txBody>
          <a:bodyPr>
            <a:normAutofit fontScale="85000" lnSpcReduction="10000"/>
          </a:bodyPr>
          <a:lstStyle/>
          <a:p>
            <a:r>
              <a:rPr lang="ru-RU" dirty="0" smtClean="0">
                <a:latin typeface="Franklin Gothic Medium" pitchFamily="34" charset="0"/>
              </a:rPr>
              <a:t>Расширение питомника растений и дальнейшее благоустройство территории </a:t>
            </a:r>
            <a:r>
              <a:rPr lang="ru-RU" dirty="0" smtClean="0">
                <a:latin typeface="Franklin Gothic Medium" pitchFamily="34" charset="0"/>
              </a:rPr>
              <a:t>школы и деревни;</a:t>
            </a:r>
            <a:endParaRPr lang="ru-RU" dirty="0" smtClean="0">
              <a:latin typeface="Franklin Gothic Medium" pitchFamily="34" charset="0"/>
            </a:endParaRPr>
          </a:p>
          <a:p>
            <a:r>
              <a:rPr lang="ru-RU" dirty="0" smtClean="0">
                <a:latin typeface="Franklin Gothic Medium" pitchFamily="34" charset="0"/>
              </a:rPr>
              <a:t>Посадки деревьев в нашем </a:t>
            </a:r>
            <a:r>
              <a:rPr lang="ru-RU" dirty="0" smtClean="0">
                <a:latin typeface="Franklin Gothic Medium" pitchFamily="34" charset="0"/>
              </a:rPr>
              <a:t>районе, создание сельского парка;</a:t>
            </a:r>
            <a:endParaRPr lang="ru-RU" dirty="0" smtClean="0">
              <a:latin typeface="Franklin Gothic Medium" pitchFamily="34" charset="0"/>
            </a:endParaRPr>
          </a:p>
          <a:p>
            <a:r>
              <a:rPr lang="ru-RU" dirty="0" smtClean="0">
                <a:latin typeface="Franklin Gothic Medium" pitchFamily="34" charset="0"/>
              </a:rPr>
              <a:t>Исследование </a:t>
            </a:r>
            <a:r>
              <a:rPr lang="ru-RU" dirty="0" smtClean="0">
                <a:latin typeface="Franklin Gothic Medium" pitchFamily="34" charset="0"/>
              </a:rPr>
              <a:t>и решение проблемы </a:t>
            </a:r>
            <a:r>
              <a:rPr lang="ru-RU" dirty="0" smtClean="0">
                <a:latin typeface="Franklin Gothic Medium" pitchFamily="34" charset="0"/>
              </a:rPr>
              <a:t>мусора в сельском поселении;</a:t>
            </a:r>
          </a:p>
          <a:p>
            <a:r>
              <a:rPr lang="ru-RU" dirty="0" smtClean="0">
                <a:latin typeface="Franklin Gothic Medium" pitchFamily="34" charset="0"/>
              </a:rPr>
              <a:t>Создание школьного лесничества;</a:t>
            </a:r>
          </a:p>
          <a:p>
            <a:r>
              <a:rPr lang="ru-RU" dirty="0" smtClean="0">
                <a:latin typeface="Franklin Gothic Medium" pitchFamily="34" charset="0"/>
              </a:rPr>
              <a:t>Разработка и реализация принципов экологической культуры в школе, а затем и в сельском поселении, районе и т.д.;</a:t>
            </a:r>
          </a:p>
          <a:p>
            <a:r>
              <a:rPr lang="ru-RU" dirty="0" smtClean="0">
                <a:latin typeface="Franklin Gothic Medium" pitchFamily="34" charset="0"/>
              </a:rPr>
              <a:t>Установление контактов, общение и взаимодействие с большим числом коллективов и организаций.</a:t>
            </a:r>
            <a:endParaRPr lang="ru-RU" dirty="0">
              <a:latin typeface="Franklin Gothic Medium" pitchFamily="34" charset="0"/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3900" y="228600"/>
            <a:ext cx="11264900" cy="1066800"/>
          </a:xfrm>
        </p:spPr>
        <p:txBody>
          <a:bodyPr/>
          <a:lstStyle/>
          <a:p>
            <a:r>
              <a:rPr lang="ru-RU" dirty="0" smtClean="0">
                <a:latin typeface="Franklin Gothic Medium" pitchFamily="34" charset="0"/>
              </a:rPr>
              <a:t>Росток Будущего – </a:t>
            </a:r>
            <a:r>
              <a:rPr lang="en-US" dirty="0" smtClean="0">
                <a:latin typeface="Franklin Gothic Medium" pitchFamily="34" charset="0"/>
              </a:rPr>
              <a:t>vk.com/</a:t>
            </a:r>
            <a:r>
              <a:rPr lang="en-US" dirty="0" err="1" smtClean="0">
                <a:latin typeface="Franklin Gothic Medium" pitchFamily="34" charset="0"/>
              </a:rPr>
              <a:t>vvrost</a:t>
            </a:r>
            <a:endParaRPr lang="ru-RU" dirty="0">
              <a:latin typeface="Franklin Gothic Medium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18936" y="2336800"/>
            <a:ext cx="10869863" cy="2235200"/>
          </a:xfrm>
        </p:spPr>
        <p:txBody>
          <a:bodyPr/>
          <a:lstStyle/>
          <a:p>
            <a:r>
              <a:rPr lang="ru-RU" dirty="0" smtClean="0">
                <a:latin typeface="Franklin Gothic Medium" pitchFamily="34" charset="0"/>
              </a:rPr>
              <a:t>Учиться, быть в курсе Ваших проектов;</a:t>
            </a:r>
          </a:p>
          <a:p>
            <a:r>
              <a:rPr lang="ru-RU" dirty="0" smtClean="0">
                <a:latin typeface="Franklin Gothic Medium" pitchFamily="34" charset="0"/>
              </a:rPr>
              <a:t>Общаться, советоваться, знать Ваше мнение;</a:t>
            </a:r>
          </a:p>
          <a:p>
            <a:r>
              <a:rPr lang="ru-RU" dirty="0" smtClean="0">
                <a:latin typeface="Franklin Gothic Medium" pitchFamily="34" charset="0"/>
              </a:rPr>
              <a:t>Информационную и спонсорскую поддержку.</a:t>
            </a:r>
          </a:p>
          <a:p>
            <a:endParaRPr lang="ru-RU" dirty="0"/>
          </a:p>
          <a:p>
            <a:pPr marL="0" indent="0">
              <a:buNone/>
            </a:pPr>
            <a:endParaRPr lang="ru-RU" dirty="0" smtClean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1913021" y="1162050"/>
            <a:ext cx="9732879" cy="1066800"/>
          </a:xfrm>
          <a:prstGeom prst="rect">
            <a:avLst/>
          </a:prstGeom>
        </p:spPr>
        <p:txBody>
          <a:bodyPr vert="horz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 cap="all" baseline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 smtClean="0">
                <a:solidFill>
                  <a:srgbClr val="49711E"/>
                </a:solidFill>
                <a:latin typeface="Franklin Gothic Medium" pitchFamily="34" charset="0"/>
              </a:rPr>
              <a:t>Мы хотим:</a:t>
            </a:r>
            <a:endParaRPr lang="ru-RU" dirty="0">
              <a:solidFill>
                <a:srgbClr val="49711E"/>
              </a:solidFill>
              <a:latin typeface="Franklin Gothic Medium" pitchFamily="34" charset="0"/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381000" y="5372100"/>
            <a:ext cx="11264900" cy="1009650"/>
          </a:xfrm>
          <a:prstGeom prst="rect">
            <a:avLst/>
          </a:prstGeom>
        </p:spPr>
        <p:txBody>
          <a:bodyPr vert="horz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 cap="all" baseline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dirty="0" err="1" smtClean="0">
                <a:latin typeface="Franklin Gothic Medium" pitchFamily="34" charset="0"/>
              </a:rPr>
              <a:t>Вышневолоцкий</a:t>
            </a:r>
            <a:r>
              <a:rPr lang="ru-RU" dirty="0" smtClean="0">
                <a:latin typeface="Franklin Gothic Medium" pitchFamily="34" charset="0"/>
              </a:rPr>
              <a:t> район, Ильинская </a:t>
            </a:r>
            <a:r>
              <a:rPr lang="ru-RU" dirty="0" err="1" smtClean="0">
                <a:latin typeface="Franklin Gothic Medium" pitchFamily="34" charset="0"/>
              </a:rPr>
              <a:t>оош</a:t>
            </a:r>
            <a:endParaRPr lang="ru-RU" dirty="0" smtClean="0">
              <a:latin typeface="Franklin Gothic Medium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34943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3890</TotalTime>
  <Words>198</Words>
  <Application>Microsoft Office PowerPoint</Application>
  <PresentationFormat>Произвольный</PresentationFormat>
  <Paragraphs>24</Paragraphs>
  <Slides>10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1" baseType="lpstr">
      <vt:lpstr>Тема Office</vt:lpstr>
      <vt:lpstr>Слайд 1</vt:lpstr>
      <vt:lpstr>Проблема – наша уверенность в том, что мы ничего не можем изменить.</vt:lpstr>
      <vt:lpstr>Решение – дело, простое, эффектное и понятное. Посадить дерево –  самый простой способ сделать мир лучше</vt:lpstr>
      <vt:lpstr>Слайд 4</vt:lpstr>
      <vt:lpstr>Мы разработали проект благоустройства территории школы, потому что начинать надо с малого. И реализуем его.</vt:lpstr>
      <vt:lpstr>Мы проводим мастер-классы, творческие встречи, снимаем видеоролики для распространения идеи о важности созидательной деятельности на благо Земле.</vt:lpstr>
      <vt:lpstr>Наш девиз –  Будущее создаём сегодня! Мы верим что это так, и хотим чтобы в это поверили как можно больше людей. </vt:lpstr>
      <vt:lpstr>Наши планы</vt:lpstr>
      <vt:lpstr>Росток Будущего – vk.com/vvrost</vt:lpstr>
      <vt:lpstr>Слайд 10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Анатолий Карпов</dc:creator>
  <cp:lastModifiedBy>Катюша-и-Илюша</cp:lastModifiedBy>
  <cp:revision>201</cp:revision>
  <dcterms:created xsi:type="dcterms:W3CDTF">2014-12-05T07:03:46Z</dcterms:created>
  <dcterms:modified xsi:type="dcterms:W3CDTF">2018-06-30T19:58:55Z</dcterms:modified>
</cp:coreProperties>
</file>