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sldIdLst>
    <p:sldId id="256" r:id="rId2"/>
    <p:sldId id="269" r:id="rId3"/>
    <p:sldId id="260" r:id="rId4"/>
    <p:sldId id="262" r:id="rId5"/>
    <p:sldId id="266" r:id="rId6"/>
    <p:sldId id="271" r:id="rId7"/>
    <p:sldId id="273" r:id="rId8"/>
    <p:sldId id="274" r:id="rId9"/>
    <p:sldId id="270" r:id="rId10"/>
    <p:sldId id="275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31C3D"/>
    <a:srgbClr val="F3FBFF"/>
    <a:srgbClr val="9A0000"/>
    <a:srgbClr val="D00000"/>
    <a:srgbClr val="161FD8"/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17" autoAdjust="0"/>
    <p:restoredTop sz="94617" autoAdjust="0"/>
  </p:normalViewPr>
  <p:slideViewPr>
    <p:cSldViewPr>
      <p:cViewPr>
        <p:scale>
          <a:sx n="53" d="100"/>
          <a:sy n="53" d="100"/>
        </p:scale>
        <p:origin x="-486" y="-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126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65060" y="5052546"/>
            <a:ext cx="7516013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0109" y="3132290"/>
            <a:ext cx="9567135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40000" y="731519"/>
            <a:ext cx="85344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38344" y="376518"/>
            <a:ext cx="27432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32151" y="731520"/>
            <a:ext cx="6439049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0927" y="2172648"/>
            <a:ext cx="7955555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6584" y="4607511"/>
            <a:ext cx="7960659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20.04.2018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523999" y="731519"/>
            <a:ext cx="4462272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731520"/>
            <a:ext cx="4462272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41929" y="1400327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403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1399032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20.04.2018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20.04.2018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20.04.2018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794" y="2209801"/>
            <a:ext cx="4848113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4688" y="731520"/>
            <a:ext cx="5356113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4354" y="3497802"/>
            <a:ext cx="4518213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20.04.2018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966900" y="1143000"/>
            <a:ext cx="54864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0516" y="1010486"/>
            <a:ext cx="4925485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20.04.2018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9691" y="4464421"/>
            <a:ext cx="8511384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51660">
              <a:schemeClr val="accent1">
                <a:lumMod val="20000"/>
                <a:lumOff val="80000"/>
              </a:schemeClr>
            </a:gs>
            <a:gs pos="60000">
              <a:schemeClr val="accent1">
                <a:alpha val="82000"/>
                <a:lumMod val="33000"/>
                <a:lumOff val="67000"/>
              </a:schemeClr>
            </a:gs>
            <a:gs pos="100000">
              <a:schemeClr val="bg2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12192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91053" y="4372168"/>
            <a:ext cx="8683348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2260"/>
            <a:ext cx="85344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00" y="6172201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20.04.2018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172201"/>
            <a:ext cx="44704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80000" y="6172201"/>
            <a:ext cx="2438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090378" y="271895"/>
            <a:ext cx="862998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ln w="18415" cmpd="sng">
                  <a:noFill/>
                  <a:prstDash val="solid"/>
                </a:ln>
                <a:solidFill>
                  <a:srgbClr val="131C3D"/>
                </a:solidFill>
                <a:latin typeface="Arial Black" pitchFamily="34" charset="0"/>
              </a:rPr>
              <a:t>Муниципальное бюджетное образовательное учреждение дополнительного образования</a:t>
            </a:r>
          </a:p>
          <a:p>
            <a:pPr algn="ctr"/>
            <a:r>
              <a:rPr lang="ru-RU" sz="2000" dirty="0">
                <a:ln w="18415" cmpd="sng">
                  <a:noFill/>
                  <a:prstDash val="solid"/>
                </a:ln>
                <a:solidFill>
                  <a:srgbClr val="131C3D"/>
                </a:solidFill>
                <a:latin typeface="Arial Black" pitchFamily="34" charset="0"/>
              </a:rPr>
              <a:t>«Починковский </a:t>
            </a:r>
            <a:r>
              <a:rPr lang="ru-RU" sz="2000" dirty="0" smtClean="0">
                <a:ln w="18415" cmpd="sng">
                  <a:noFill/>
                  <a:prstDash val="solid"/>
                </a:ln>
                <a:solidFill>
                  <a:srgbClr val="131C3D"/>
                </a:solidFill>
                <a:latin typeface="Arial Black" pitchFamily="34" charset="0"/>
              </a:rPr>
              <a:t>Центр </a:t>
            </a:r>
            <a:r>
              <a:rPr lang="ru-RU" sz="2000" dirty="0">
                <a:ln w="18415" cmpd="sng">
                  <a:noFill/>
                  <a:prstDash val="solid"/>
                </a:ln>
                <a:solidFill>
                  <a:srgbClr val="131C3D"/>
                </a:solidFill>
                <a:latin typeface="Arial Black" pitchFamily="34" charset="0"/>
              </a:rPr>
              <a:t>дополнительного образования»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744072" y="4978537"/>
            <a:ext cx="5107535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rgbClr val="131C3D"/>
                </a:solidFill>
                <a:latin typeface="Arial Black" pitchFamily="34" charset="0"/>
              </a:rPr>
              <a:t>Проект </a:t>
            </a:r>
            <a:r>
              <a:rPr lang="ru-RU" sz="2000" dirty="0">
                <a:solidFill>
                  <a:srgbClr val="131C3D"/>
                </a:solidFill>
                <a:latin typeface="Arial Black" pitchFamily="34" charset="0"/>
              </a:rPr>
              <a:t>реализован:    </a:t>
            </a:r>
          </a:p>
          <a:p>
            <a:r>
              <a:rPr lang="ru-RU" sz="2000" dirty="0">
                <a:solidFill>
                  <a:srgbClr val="131C3D"/>
                </a:solidFill>
                <a:latin typeface="Arial Black" pitchFamily="34" charset="0"/>
              </a:rPr>
              <a:t>Волонтерским объединением  «Мы вместе</a:t>
            </a:r>
            <a:r>
              <a:rPr lang="ru-RU" sz="2000" dirty="0" smtClean="0">
                <a:solidFill>
                  <a:srgbClr val="131C3D"/>
                </a:solidFill>
                <a:latin typeface="Arial Black" pitchFamily="34" charset="0"/>
              </a:rPr>
              <a:t>»</a:t>
            </a:r>
          </a:p>
          <a:p>
            <a:r>
              <a:rPr lang="ru-RU" sz="2000" dirty="0">
                <a:solidFill>
                  <a:srgbClr val="131C3D"/>
                </a:solidFill>
                <a:latin typeface="Arial Black" pitchFamily="34" charset="0"/>
              </a:rPr>
              <a:t>Автор: Оточина </a:t>
            </a:r>
            <a:r>
              <a:rPr lang="ru-RU" sz="2000" dirty="0" smtClean="0">
                <a:solidFill>
                  <a:srgbClr val="131C3D"/>
                </a:solidFill>
                <a:latin typeface="Arial Black" pitchFamily="34" charset="0"/>
              </a:rPr>
              <a:t>Наталья</a:t>
            </a:r>
            <a:endParaRPr lang="ru-RU" sz="2800" dirty="0" smtClean="0">
              <a:solidFill>
                <a:srgbClr val="131C3D"/>
              </a:solidFill>
              <a:latin typeface="Arial Black" pitchFamily="34" charset="0"/>
            </a:endParaRPr>
          </a:p>
          <a:p>
            <a:endParaRPr lang="ru-RU" dirty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41457" y="2253500"/>
            <a:ext cx="917890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>
                <a:solidFill>
                  <a:srgbClr val="131C3D"/>
                </a:solidFill>
                <a:latin typeface="Arial Black" pitchFamily="34" charset="0"/>
              </a:rPr>
              <a:t>Социальный проект </a:t>
            </a:r>
          </a:p>
          <a:p>
            <a:pPr algn="ctr"/>
            <a:r>
              <a:rPr lang="ru-RU" sz="4400" dirty="0">
                <a:solidFill>
                  <a:srgbClr val="131C3D"/>
                </a:solidFill>
                <a:latin typeface="Arial Black" pitchFamily="34" charset="0"/>
              </a:rPr>
              <a:t>«Рука помощи»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85" y="4234557"/>
            <a:ext cx="3528391" cy="23444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9282921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036944" y="271300"/>
            <a:ext cx="18473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3200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997674" y="856075"/>
            <a:ext cx="617670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endParaRPr lang="ru-RU" sz="2400" b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6058" y="286163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3200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99504" y="829653"/>
            <a:ext cx="58981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6058" y="214100"/>
            <a:ext cx="12356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rgbClr val="131C3D"/>
                </a:solidFill>
                <a:latin typeface="Arial Black" pitchFamily="34" charset="0"/>
              </a:rPr>
              <a:t>Наш проект </a:t>
            </a:r>
            <a:r>
              <a:rPr lang="ru-RU" sz="3200" dirty="0" smtClean="0">
                <a:solidFill>
                  <a:srgbClr val="131C3D"/>
                </a:solidFill>
                <a:latin typeface="Arial Black" pitchFamily="34" charset="0"/>
              </a:rPr>
              <a:t>является ПИЛОТНЫМ!</a:t>
            </a:r>
            <a:endParaRPr lang="ru-RU" sz="3200" dirty="0">
              <a:solidFill>
                <a:srgbClr val="131C3D"/>
              </a:solidFill>
              <a:latin typeface="Arial Black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3285" y="798875"/>
            <a:ext cx="8862192" cy="6177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87016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7580" y="836712"/>
            <a:ext cx="11953327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dirty="0" smtClean="0">
                <a:ln w="1905"/>
                <a:solidFill>
                  <a:srgbClr val="131C3D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</a:rPr>
              <a:t>   В</a:t>
            </a:r>
            <a:r>
              <a:rPr lang="ru-RU" sz="2400" b="1" dirty="0" smtClean="0">
                <a:ln w="1905"/>
                <a:solidFill>
                  <a:srgbClr val="131C3D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</a:rPr>
              <a:t> </a:t>
            </a:r>
            <a:r>
              <a:rPr lang="ru-RU" sz="2400" b="1" dirty="0">
                <a:ln w="1905"/>
                <a:solidFill>
                  <a:srgbClr val="131C3D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</a:rPr>
              <a:t>нашем районе много семей, находящихся в трудной жизненной </a:t>
            </a:r>
            <a:r>
              <a:rPr lang="ru-RU" sz="2400" b="1" dirty="0" smtClean="0">
                <a:ln w="1905"/>
                <a:solidFill>
                  <a:srgbClr val="131C3D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</a:rPr>
              <a:t>ситуации. </a:t>
            </a:r>
            <a:r>
              <a:rPr lang="ru-RU" sz="2400" b="1" dirty="0">
                <a:ln w="1905"/>
                <a:solidFill>
                  <a:srgbClr val="131C3D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</a:rPr>
              <a:t>На </a:t>
            </a:r>
            <a:r>
              <a:rPr lang="ru-RU" sz="2400" b="1" dirty="0" smtClean="0">
                <a:ln w="1905"/>
                <a:solidFill>
                  <a:srgbClr val="131C3D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</a:rPr>
              <a:t>решение этой </a:t>
            </a:r>
            <a:r>
              <a:rPr lang="ru-RU" sz="2400" b="1" dirty="0">
                <a:ln w="1905"/>
                <a:solidFill>
                  <a:srgbClr val="131C3D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</a:rPr>
              <a:t>проблемы направлен наш проект «Рука помощи</a:t>
            </a:r>
            <a:r>
              <a:rPr lang="ru-RU" sz="2400" b="1" dirty="0" smtClean="0">
                <a:ln w="1905"/>
                <a:solidFill>
                  <a:srgbClr val="131C3D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</a:rPr>
              <a:t>»</a:t>
            </a:r>
            <a:endParaRPr lang="ru-RU" sz="2400" b="1" dirty="0">
              <a:ln w="1905"/>
              <a:solidFill>
                <a:srgbClr val="131C3D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645384" y="198149"/>
            <a:ext cx="501772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dirty="0">
                <a:ln w="1905"/>
                <a:solidFill>
                  <a:srgbClr val="131C3D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</a:rPr>
              <a:t>Описание проблемы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424" y="2420888"/>
            <a:ext cx="4560508" cy="34203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0" name="Picture 2" descr="F:\Фото для проекта - Рука помощи\HYtEKjBUN4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4032" y="2420889"/>
            <a:ext cx="4608512" cy="34563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084084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756780" y="260650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3200" dirty="0">
                <a:solidFill>
                  <a:srgbClr val="131C3D"/>
                </a:solidFill>
                <a:latin typeface="Arial Black" pitchFamily="34" charset="0"/>
              </a:rPr>
              <a:t>Цель проекта: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262855" y="893825"/>
            <a:ext cx="955985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131C3D"/>
                </a:solidFill>
                <a:latin typeface="Arial Black" pitchFamily="34" charset="0"/>
              </a:rPr>
              <a:t>Организация адресной помощи семьям, находящимся в трудной жизненной </a:t>
            </a:r>
            <a:r>
              <a:rPr lang="ru-RU" sz="2800" dirty="0" smtClean="0">
                <a:solidFill>
                  <a:srgbClr val="131C3D"/>
                </a:solidFill>
                <a:latin typeface="Arial Black" pitchFamily="34" charset="0"/>
              </a:rPr>
              <a:t>ситуации</a:t>
            </a:r>
            <a:r>
              <a:rPr lang="ru-RU" sz="2400" dirty="0" smtClean="0">
                <a:solidFill>
                  <a:srgbClr val="C00000"/>
                </a:solidFill>
                <a:latin typeface="Arial Black" pitchFamily="34" charset="0"/>
              </a:rPr>
              <a:t> </a:t>
            </a:r>
            <a:endParaRPr lang="ru-RU" sz="2400" dirty="0">
              <a:solidFill>
                <a:srgbClr val="C00000"/>
              </a:solidFill>
              <a:latin typeface="Arial Black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1950196"/>
            <a:ext cx="5112567" cy="3834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80073" y="2487090"/>
            <a:ext cx="4320486" cy="32403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8640625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579815" y="234619"/>
            <a:ext cx="48768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rgbClr val="131C3D"/>
                </a:solidFill>
                <a:latin typeface="Arial Black" pitchFamily="34" charset="0"/>
              </a:rPr>
              <a:t>Задачи проекта: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57617" y="885722"/>
            <a:ext cx="1152128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Arial Black" pitchFamily="34" charset="0"/>
              </a:rPr>
              <a:t> </a:t>
            </a:r>
            <a:r>
              <a:rPr lang="ru-RU" sz="2800" dirty="0" smtClean="0">
                <a:solidFill>
                  <a:srgbClr val="131C3D"/>
                </a:solidFill>
                <a:latin typeface="Arial Black" pitchFamily="34" charset="0"/>
              </a:rPr>
              <a:t>1</a:t>
            </a:r>
            <a:r>
              <a:rPr lang="ru-RU" sz="2800" dirty="0">
                <a:solidFill>
                  <a:srgbClr val="131C3D"/>
                </a:solidFill>
                <a:latin typeface="Arial Black" pitchFamily="34" charset="0"/>
              </a:rPr>
              <a:t>) Получить информацию о нуждающихся семьях </a:t>
            </a:r>
            <a:endParaRPr lang="ru-RU" sz="2800" dirty="0" smtClean="0">
              <a:solidFill>
                <a:srgbClr val="131C3D"/>
              </a:solidFill>
              <a:latin typeface="Arial Black" pitchFamily="34" charset="0"/>
            </a:endParaRPr>
          </a:p>
          <a:p>
            <a:r>
              <a:rPr lang="ru-RU" sz="2800" dirty="0" smtClean="0">
                <a:solidFill>
                  <a:srgbClr val="131C3D"/>
                </a:solidFill>
                <a:latin typeface="Arial Black" pitchFamily="34" charset="0"/>
              </a:rPr>
              <a:t>района </a:t>
            </a:r>
            <a:r>
              <a:rPr lang="ru-RU" sz="2800" dirty="0">
                <a:solidFill>
                  <a:srgbClr val="131C3D"/>
                </a:solidFill>
                <a:latin typeface="Arial Black" pitchFamily="34" charset="0"/>
              </a:rPr>
              <a:t>у </a:t>
            </a:r>
            <a:r>
              <a:rPr lang="ru-RU" sz="2800" dirty="0" smtClean="0">
                <a:solidFill>
                  <a:srgbClr val="131C3D"/>
                </a:solidFill>
                <a:latin typeface="Arial Black" pitchFamily="34" charset="0"/>
              </a:rPr>
              <a:t>специалистов </a:t>
            </a:r>
            <a:r>
              <a:rPr lang="ru-RU" sz="2800" dirty="0">
                <a:solidFill>
                  <a:srgbClr val="131C3D"/>
                </a:solidFill>
                <a:latin typeface="Arial Black" pitchFamily="34" charset="0"/>
              </a:rPr>
              <a:t>ГБУ комплексного центра социального обслуживания </a:t>
            </a:r>
            <a:r>
              <a:rPr lang="ru-RU" sz="2800" dirty="0" smtClean="0">
                <a:solidFill>
                  <a:srgbClr val="131C3D"/>
                </a:solidFill>
                <a:latin typeface="Arial Black" pitchFamily="34" charset="0"/>
              </a:rPr>
              <a:t>населения;</a:t>
            </a:r>
          </a:p>
          <a:p>
            <a:r>
              <a:rPr lang="ru-RU" sz="2800" dirty="0">
                <a:solidFill>
                  <a:srgbClr val="131C3D"/>
                </a:solidFill>
                <a:latin typeface="Arial Black" pitchFamily="34" charset="0"/>
              </a:rPr>
              <a:t> </a:t>
            </a:r>
            <a:r>
              <a:rPr lang="ru-RU" sz="2800" dirty="0" smtClean="0">
                <a:solidFill>
                  <a:srgbClr val="131C3D"/>
                </a:solidFill>
                <a:latin typeface="Arial Black" pitchFamily="34" charset="0"/>
              </a:rPr>
              <a:t>2)Обратиться </a:t>
            </a:r>
            <a:r>
              <a:rPr lang="ru-RU" sz="2800" dirty="0">
                <a:solidFill>
                  <a:srgbClr val="131C3D"/>
                </a:solidFill>
                <a:latin typeface="Arial Black" pitchFamily="34" charset="0"/>
              </a:rPr>
              <a:t>к директору </a:t>
            </a:r>
            <a:r>
              <a:rPr lang="ru-RU" sz="2800" dirty="0" smtClean="0">
                <a:solidFill>
                  <a:srgbClr val="131C3D"/>
                </a:solidFill>
                <a:latin typeface="Arial Black" pitchFamily="34" charset="0"/>
              </a:rPr>
              <a:t>МБОУ ДО </a:t>
            </a:r>
            <a:r>
              <a:rPr lang="ru-RU" sz="2800" dirty="0">
                <a:solidFill>
                  <a:srgbClr val="131C3D"/>
                </a:solidFill>
                <a:latin typeface="Arial Black" pitchFamily="34" charset="0"/>
              </a:rPr>
              <a:t>«Починковского ЦДО</a:t>
            </a:r>
            <a:r>
              <a:rPr lang="ru-RU" sz="2800" dirty="0" smtClean="0">
                <a:solidFill>
                  <a:srgbClr val="131C3D"/>
                </a:solidFill>
                <a:latin typeface="Arial Black" pitchFamily="34" charset="0"/>
              </a:rPr>
              <a:t>» за финансовой поддержкой</a:t>
            </a:r>
            <a:r>
              <a:rPr lang="en-US" sz="2800" dirty="0" smtClean="0">
                <a:solidFill>
                  <a:srgbClr val="131C3D"/>
                </a:solidFill>
                <a:latin typeface="Arial Black" pitchFamily="34" charset="0"/>
              </a:rPr>
              <a:t>;</a:t>
            </a:r>
            <a:endParaRPr lang="ru-RU" sz="2800" dirty="0" smtClean="0">
              <a:solidFill>
                <a:srgbClr val="131C3D"/>
              </a:solidFill>
              <a:latin typeface="Arial Black" pitchFamily="34" charset="0"/>
            </a:endParaRPr>
          </a:p>
          <a:p>
            <a:r>
              <a:rPr lang="ru-RU" sz="2800" dirty="0" smtClean="0">
                <a:solidFill>
                  <a:srgbClr val="131C3D"/>
                </a:solidFill>
                <a:latin typeface="Arial Black" pitchFamily="34" charset="0"/>
              </a:rPr>
              <a:t> 3) Объявить о работе проекта жителям Починковского района по всем информационным;</a:t>
            </a:r>
          </a:p>
          <a:p>
            <a:r>
              <a:rPr lang="ru-RU" sz="2800" dirty="0" smtClean="0">
                <a:solidFill>
                  <a:srgbClr val="131C3D"/>
                </a:solidFill>
                <a:latin typeface="Arial Black" pitchFamily="34" charset="0"/>
              </a:rPr>
              <a:t> 4) </a:t>
            </a:r>
            <a:r>
              <a:rPr lang="ru-RU" sz="2800" dirty="0">
                <a:solidFill>
                  <a:srgbClr val="131C3D"/>
                </a:solidFill>
                <a:latin typeface="Arial Black" pitchFamily="34" charset="0"/>
              </a:rPr>
              <a:t>Собрать вещи для </a:t>
            </a:r>
            <a:r>
              <a:rPr lang="ru-RU" sz="2800" dirty="0" smtClean="0">
                <a:solidFill>
                  <a:srgbClr val="131C3D"/>
                </a:solidFill>
                <a:latin typeface="Arial Black" pitchFamily="34" charset="0"/>
              </a:rPr>
              <a:t>нуждающихся семей</a:t>
            </a:r>
            <a:r>
              <a:rPr lang="ru-RU" sz="2800" dirty="0">
                <a:solidFill>
                  <a:srgbClr val="131C3D"/>
                </a:solidFill>
                <a:latin typeface="Arial Black" pitchFamily="34" charset="0"/>
              </a:rPr>
              <a:t>;</a:t>
            </a:r>
          </a:p>
          <a:p>
            <a:r>
              <a:rPr lang="ru-RU" sz="2800" dirty="0">
                <a:solidFill>
                  <a:srgbClr val="131C3D"/>
                </a:solidFill>
                <a:latin typeface="Arial Black" pitchFamily="34" charset="0"/>
              </a:rPr>
              <a:t> </a:t>
            </a:r>
            <a:r>
              <a:rPr lang="ru-RU" sz="2800" dirty="0" smtClean="0">
                <a:solidFill>
                  <a:srgbClr val="131C3D"/>
                </a:solidFill>
                <a:latin typeface="Arial Black" pitchFamily="34" charset="0"/>
              </a:rPr>
              <a:t>5) </a:t>
            </a:r>
            <a:r>
              <a:rPr lang="ru-RU" sz="2800" dirty="0">
                <a:solidFill>
                  <a:srgbClr val="131C3D"/>
                </a:solidFill>
                <a:latin typeface="Arial Black" pitchFamily="34" charset="0"/>
              </a:rPr>
              <a:t>Сортировать вещи по возрастам;</a:t>
            </a:r>
          </a:p>
          <a:p>
            <a:r>
              <a:rPr lang="ru-RU" sz="2800" dirty="0">
                <a:solidFill>
                  <a:srgbClr val="131C3D"/>
                </a:solidFill>
                <a:latin typeface="Arial Black" pitchFamily="34" charset="0"/>
              </a:rPr>
              <a:t> </a:t>
            </a:r>
            <a:r>
              <a:rPr lang="ru-RU" sz="2800" dirty="0" smtClean="0">
                <a:solidFill>
                  <a:srgbClr val="131C3D"/>
                </a:solidFill>
                <a:latin typeface="Arial Black" pitchFamily="34" charset="0"/>
              </a:rPr>
              <a:t>6) Организовать адресную доставку </a:t>
            </a:r>
            <a:r>
              <a:rPr lang="ru-RU" sz="2800" dirty="0">
                <a:solidFill>
                  <a:srgbClr val="131C3D"/>
                </a:solidFill>
                <a:latin typeface="Arial Black" pitchFamily="34" charset="0"/>
              </a:rPr>
              <a:t>вещей;</a:t>
            </a:r>
          </a:p>
          <a:p>
            <a:r>
              <a:rPr lang="ru-RU" sz="2800" dirty="0">
                <a:solidFill>
                  <a:srgbClr val="131C3D"/>
                </a:solidFill>
                <a:latin typeface="Arial Black" pitchFamily="34" charset="0"/>
              </a:rPr>
              <a:t> </a:t>
            </a:r>
            <a:r>
              <a:rPr lang="ru-RU" sz="2800" dirty="0" smtClean="0">
                <a:solidFill>
                  <a:srgbClr val="131C3D"/>
                </a:solidFill>
                <a:latin typeface="Arial Black" pitchFamily="34" charset="0"/>
              </a:rPr>
              <a:t>7) Оповестить население </a:t>
            </a:r>
            <a:r>
              <a:rPr lang="ru-RU" sz="2800" dirty="0">
                <a:solidFill>
                  <a:srgbClr val="131C3D"/>
                </a:solidFill>
                <a:latin typeface="Arial Black" pitchFamily="34" charset="0"/>
              </a:rPr>
              <a:t>о завершении </a:t>
            </a:r>
            <a:r>
              <a:rPr lang="ru-RU" sz="2800" dirty="0" smtClean="0">
                <a:solidFill>
                  <a:srgbClr val="131C3D"/>
                </a:solidFill>
                <a:latin typeface="Arial Black" pitchFamily="34" charset="0"/>
              </a:rPr>
              <a:t>проекта</a:t>
            </a:r>
            <a:endParaRPr lang="ru-RU" sz="2800" dirty="0">
              <a:solidFill>
                <a:srgbClr val="131C3D"/>
              </a:solidFill>
              <a:latin typeface="Arial Black" pitchFamily="34" charset="0"/>
            </a:endParaRPr>
          </a:p>
          <a:p>
            <a:r>
              <a:rPr lang="ru-RU" sz="2800" dirty="0" smtClean="0">
                <a:solidFill>
                  <a:srgbClr val="131C3D"/>
                </a:solidFill>
                <a:latin typeface="Arial Black" pitchFamily="34" charset="0"/>
              </a:rPr>
              <a:t> </a:t>
            </a:r>
            <a:endParaRPr lang="ru-RU" sz="2800" dirty="0">
              <a:solidFill>
                <a:srgbClr val="131C3D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4806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35360" y="324905"/>
            <a:ext cx="1152128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131C3D"/>
                </a:solidFill>
                <a:latin typeface="Arial Black" pitchFamily="34" charset="0"/>
              </a:rPr>
              <a:t>Мы объявили о работе проекта жителям Починковского района по всем информационным </a:t>
            </a:r>
            <a:r>
              <a:rPr lang="ru-RU" sz="2800" dirty="0" smtClean="0">
                <a:solidFill>
                  <a:srgbClr val="131C3D"/>
                </a:solidFill>
                <a:latin typeface="Arial Black" pitchFamily="34" charset="0"/>
              </a:rPr>
              <a:t>каналам</a:t>
            </a:r>
            <a:endParaRPr lang="ru-RU" sz="2800" dirty="0">
              <a:solidFill>
                <a:srgbClr val="131C3D"/>
              </a:solidFill>
              <a:latin typeface="Arial Black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010" y="1718397"/>
            <a:ext cx="4044542" cy="30334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08" y="1706465"/>
            <a:ext cx="4545795" cy="32145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9" t="5466" r="2793" b="6153"/>
          <a:stretch/>
        </p:blipFill>
        <p:spPr bwMode="auto">
          <a:xfrm>
            <a:off x="3354602" y="3019696"/>
            <a:ext cx="5239622" cy="34642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65264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-49468" y="926191"/>
            <a:ext cx="1146284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131C3D"/>
                </a:solidFill>
                <a:latin typeface="Arial Black" pitchFamily="34" charset="0"/>
              </a:rPr>
              <a:t>Сбор вещей был очень </a:t>
            </a:r>
            <a:r>
              <a:rPr lang="ru-RU" sz="2800" dirty="0" smtClean="0">
                <a:solidFill>
                  <a:srgbClr val="131C3D"/>
                </a:solidFill>
                <a:latin typeface="Arial Black" pitchFamily="34" charset="0"/>
              </a:rPr>
              <a:t>эффективным </a:t>
            </a:r>
          </a:p>
          <a:p>
            <a:pPr algn="ctr"/>
            <a:r>
              <a:rPr lang="ru-RU" sz="2800" dirty="0" smtClean="0">
                <a:solidFill>
                  <a:srgbClr val="131C3D"/>
                </a:solidFill>
                <a:latin typeface="Arial Black" pitchFamily="34" charset="0"/>
              </a:rPr>
              <a:t>Более </a:t>
            </a:r>
            <a:r>
              <a:rPr lang="ru-RU" sz="2800" dirty="0">
                <a:solidFill>
                  <a:srgbClr val="131C3D"/>
                </a:solidFill>
                <a:latin typeface="Arial Black" pitchFamily="34" charset="0"/>
              </a:rPr>
              <a:t>100 </a:t>
            </a:r>
            <a:r>
              <a:rPr lang="ru-RU" sz="2800" dirty="0" smtClean="0">
                <a:solidFill>
                  <a:srgbClr val="131C3D"/>
                </a:solidFill>
                <a:latin typeface="Arial Black" pitchFamily="34" charset="0"/>
              </a:rPr>
              <a:t>человек помогли в реализации проекта</a:t>
            </a:r>
            <a:endParaRPr lang="ru-RU" sz="2800" dirty="0">
              <a:solidFill>
                <a:srgbClr val="131C3D"/>
              </a:solidFill>
              <a:latin typeface="Arial Black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213255" y="328296"/>
            <a:ext cx="293739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rgbClr val="131C3D"/>
                </a:solidFill>
                <a:latin typeface="Arial Black" pitchFamily="34" charset="0"/>
              </a:rPr>
              <a:t>Сбор </a:t>
            </a:r>
            <a:r>
              <a:rPr lang="ru-RU" sz="3200" dirty="0" smtClean="0">
                <a:solidFill>
                  <a:srgbClr val="131C3D"/>
                </a:solidFill>
                <a:latin typeface="Arial Black" pitchFamily="34" charset="0"/>
              </a:rPr>
              <a:t>вещей</a:t>
            </a:r>
            <a:endParaRPr lang="ru-RU" sz="3200" dirty="0">
              <a:solidFill>
                <a:srgbClr val="131C3D"/>
              </a:solidFill>
              <a:latin typeface="Arial Black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448" y="2075807"/>
            <a:ext cx="3816424" cy="4915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339" y="2097869"/>
            <a:ext cx="6535060" cy="4641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838864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99654" y="221016"/>
            <a:ext cx="627447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>
                <a:solidFill>
                  <a:srgbClr val="131C3D"/>
                </a:solidFill>
                <a:latin typeface="Arial Black" pitchFamily="34" charset="0"/>
              </a:rPr>
              <a:t>Адресная доставка вещей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736" y="805791"/>
            <a:ext cx="5303837" cy="4127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8247" y="805791"/>
            <a:ext cx="5211763" cy="405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626" y="2541268"/>
            <a:ext cx="5412686" cy="4059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864624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17215" y="360510"/>
            <a:ext cx="1207266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solidFill>
                  <a:srgbClr val="131C3D"/>
                </a:solidFill>
                <a:latin typeface="Arial Black" pitchFamily="34" charset="0"/>
              </a:rPr>
              <a:t>Доставка вещей</a:t>
            </a:r>
            <a:endParaRPr lang="ru-RU" sz="3200" dirty="0">
              <a:solidFill>
                <a:srgbClr val="131C3D"/>
              </a:solidFill>
              <a:latin typeface="Arial Black" pitchFamily="34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408" y="1126895"/>
            <a:ext cx="4933181" cy="36948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3885" y="1126894"/>
            <a:ext cx="4930016" cy="36948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7728" y="2564904"/>
            <a:ext cx="5184576" cy="38975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290898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270995" y="271300"/>
            <a:ext cx="571662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dirty="0">
                <a:ln w="1905"/>
                <a:solidFill>
                  <a:srgbClr val="131C3D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</a:rPr>
              <a:t>Фактический </a:t>
            </a:r>
            <a:r>
              <a:rPr lang="ru-RU" sz="3200" dirty="0" smtClean="0">
                <a:ln w="1905"/>
                <a:solidFill>
                  <a:srgbClr val="131C3D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</a:rPr>
              <a:t>результат</a:t>
            </a:r>
            <a:endParaRPr lang="ru-RU" sz="3200" dirty="0">
              <a:ln w="1905"/>
              <a:solidFill>
                <a:srgbClr val="131C3D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881668" y="1052734"/>
            <a:ext cx="6176700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dirty="0" smtClean="0">
                <a:ln w="1905"/>
                <a:solidFill>
                  <a:srgbClr val="131C3D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</a:rPr>
              <a:t>Помогли девяти семьям нашего района</a:t>
            </a:r>
            <a:endParaRPr lang="ru-RU" sz="2800" dirty="0">
              <a:ln w="1905"/>
              <a:solidFill>
                <a:srgbClr val="131C3D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47" y="2588873"/>
            <a:ext cx="5461099" cy="38087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76058" y="286163"/>
            <a:ext cx="548098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 smtClean="0">
                <a:solidFill>
                  <a:srgbClr val="131C3D"/>
                </a:solidFill>
                <a:latin typeface="Arial Black" panose="020B0A04020102020204" pitchFamily="34" charset="0"/>
              </a:rPr>
              <a:t>Ожидаемый результат</a:t>
            </a:r>
            <a:endParaRPr lang="ru-RU" sz="3200" dirty="0">
              <a:solidFill>
                <a:srgbClr val="131C3D"/>
              </a:solidFill>
              <a:latin typeface="Arial Black" panose="020B0A040201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-132533" y="1052736"/>
            <a:ext cx="589817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131C3D"/>
                </a:solidFill>
                <a:latin typeface="Arial Black" panose="020B0A04020102020204" pitchFamily="34" charset="0"/>
              </a:rPr>
              <a:t>П</a:t>
            </a:r>
            <a:r>
              <a:rPr lang="ru-RU" sz="2800" dirty="0" smtClean="0">
                <a:solidFill>
                  <a:srgbClr val="131C3D"/>
                </a:solidFill>
                <a:latin typeface="Arial Black" panose="020B0A04020102020204" pitchFamily="34" charset="0"/>
              </a:rPr>
              <a:t>омочь пяти семьям нашего района</a:t>
            </a:r>
            <a:endParaRPr lang="ru-RU" sz="2800" dirty="0">
              <a:solidFill>
                <a:srgbClr val="131C3D"/>
              </a:solidFill>
              <a:latin typeface="Arial Black" panose="020B0A040201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995" y="2413073"/>
            <a:ext cx="5737023" cy="44676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942399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1177</TotalTime>
  <Words>203</Words>
  <Application>Microsoft Office PowerPoint</Application>
  <PresentationFormat>Произвольный</PresentationFormat>
  <Paragraphs>32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Юзер</dc:creator>
  <cp:lastModifiedBy>Оксана</cp:lastModifiedBy>
  <cp:revision>99</cp:revision>
  <dcterms:created xsi:type="dcterms:W3CDTF">2018-01-31T11:47:03Z</dcterms:created>
  <dcterms:modified xsi:type="dcterms:W3CDTF">2018-04-20T10:44:34Z</dcterms:modified>
</cp:coreProperties>
</file>