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docProps/app.xml" ContentType="application/vnd.openxmlformats-officedocument.extended-properties+xml"/>
  <Override PartName="/docProps/core.xml" ContentType="application/vnd.openxmlformats-package.core-properties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Default Extension="jpg" ContentType="image/jpg"/>
  <Override PartName="/ppt/slides/slide1.xml" ContentType="application/vnd.openxmlformats-officedocument.presentationml.slide+xml"/>
  <Default Extension="fntdata" ContentType="application/x-fontdata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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</p:sldMasterIdLst>
  <p:sldIdLst>
    <p:sldId id="256" r:id="rId6"/>
  </p:sldIdLst>
  <p:sldSz cx="16256000" cy="12192000"/>
  <p:notesSz cx="16256000" cy="12192000"/>
  <p:embeddedFontLst>
    <p:embeddedFont>
      <p:font typeface="Times New Roman" panose="00000000000000000000" pitchFamily="18" charset="1"/>
      <p:regular r:id="rId7"/>
    </p:embeddedFont>
  </p:embeddedFon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1536" y="-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viewProps" Target="viewProps.xml"/><Relationship Id="rId4" Type="http://schemas.openxmlformats.org/officeDocument/2006/relationships/presProps" Target="presProps.xml"/><Relationship Id="rId5" Type="http://schemas.openxmlformats.org/officeDocument/2006/relationships/tableStyles" Target="tableStyles.xml"/><Relationship Id="rId6" Type="http://schemas.openxmlformats.org/officeDocument/2006/relationships/slide" Target="slides/slide1.xml"/><Relationship Id="rId7" Type="http://schemas.openxmlformats.org/officeDocument/2006/relationships/font" Target="fonts/font1.fntdata"/></Relationships>
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1219200" y="3779520"/>
            <a:ext cx="13817600" cy="25603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2438400" y="6827520"/>
            <a:ext cx="11379200" cy="30480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idx="2" sz="half"/>
          </p:nvPr>
        </p:nvSpPr>
        <p:spPr>
          <a:xfrm>
            <a:off x="812800" y="2804160"/>
            <a:ext cx="7071360" cy="80467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idx="3" sz="half"/>
          </p:nvPr>
        </p:nvSpPr>
        <p:spPr>
          <a:xfrm>
            <a:off x="8371840" y="2804160"/>
            <a:ext cx="7071360" cy="80467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6" name="Holder 6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7" name="Holder 7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5" name="Holder 5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4" name="Holder 4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Relationship Id="rId7" Type="http://schemas.openxmlformats.org/officeDocument/2006/relationships/image" Target="../media/image1.jpg"/></Relationships>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0" y="0"/>
            <a:ext cx="16256000" cy="12192000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812800" y="487680"/>
            <a:ext cx="14630400" cy="19507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812800" y="2804160"/>
            <a:ext cx="14630400" cy="80467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>
          <a:xfrm>
            <a:off x="5527040" y="11338560"/>
            <a:ext cx="5201920" cy="6096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>
          <a:xfrm>
            <a:off x="812800" y="11338560"/>
            <a:ext cx="3738880" cy="6096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>
          <a:xfrm>
            <a:off x="11704320" y="11338560"/>
            <a:ext cx="3738880" cy="6096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 folHlink="folHlink" hlink="hlink" accent1="accent1" accent2="accent2" accent3="accent3" accent4="accent4" accent5="accent5" accent6="accent6" tx2="dk2" bg2="lt2" tx1="dk1" bg1="lt1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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Microsoft Office PowerPoint</Application>
  <PresentationFormat>On-screen Show (4:3)</PresentationFormat>
  <ScaleCrop>false</ScaleCrop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2019-11-27T21:52:19Z</dcterms:created>
  <dcterms:modified xsi:type="dcterms:W3CDTF">2019-11-27T21:52:19Z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2020-03-06T00:00:00Z</vt:filetime>
  </property>
  <property fmtid="{D5CDD505-2E9C-101B-9397-08002B2CF9AE}" pid="3" name="LastSaved">
    <vt:filetime>2019-11-27T00:00:00Z</vt:filetime>
  </property>
</Properties>
</file>