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008112"/>
          </a:xfrm>
        </p:spPr>
        <p:txBody>
          <a:bodyPr/>
          <a:lstStyle/>
          <a:p>
            <a:r>
              <a:rPr lang="ru-RU" dirty="0" smtClean="0"/>
              <a:t>ДОБРОВОЛЕЦ РОССИИ - 2018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473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Проект Совета активной молодежи </a:t>
            </a:r>
          </a:p>
          <a:p>
            <a:r>
              <a:rPr lang="ru-RU" sz="2800" dirty="0" smtClean="0"/>
              <a:t>городского округа Вичуга</a:t>
            </a:r>
          </a:p>
          <a:p>
            <a:r>
              <a:rPr lang="ru-RU" sz="2800" dirty="0" smtClean="0"/>
              <a:t>«САМ себе ДОБРОВОЛЕЦ»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528682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Вичуга, 2018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544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08104" y="1576063"/>
            <a:ext cx="3528392" cy="34506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 животным нужна помощь всегда…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ПРИЮТУ ЖИВОТНЫХ</a:t>
            </a:r>
            <a:endParaRPr lang="ru-RU" dirty="0"/>
          </a:p>
        </p:txBody>
      </p:sp>
      <p:pic>
        <p:nvPicPr>
          <p:cNvPr id="9218" name="Picture 2" descr="__copy_copy_copy_copy_copy_copy_copy_copy_copy_copy_copy_copy_copy_copy_copy_copy_copy_copy_copy_copy_copy_copy_copy_copy_copy_copy_copy_copy_copy_copy_copy_copy_copy_copy_copy_copy_copy_copy_copy_copy_copy_copy_copy_copy_copy_copy_copy_copy_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7622"/>
            <a:ext cx="4943436" cy="37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9604" y="5926723"/>
            <a:ext cx="80372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случае выигрыша мы поможем</a:t>
            </a:r>
            <a:r>
              <a:rPr kumimoji="0" lang="ru-RU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нашему городу и он станет еще лучше!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И люди станут добрее!!!</a:t>
            </a:r>
            <a:r>
              <a:rPr kumimoji="0" lang="ru-RU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8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49977"/>
            <a:ext cx="4491624" cy="3450696"/>
          </a:xfrm>
        </p:spPr>
        <p:txBody>
          <a:bodyPr>
            <a:no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 САМА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куплет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будь активней и чуть смелей, оооо-нанананана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 трудностью не робей, оооо-нанананана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Веселей на жизнь свою смотри, оооо-нанананана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Ждёт тебя удача впереди, оооо-нанананана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в Совет приходи и друзей приводи.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активным всегда и тебе скажут «Да»!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куплет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помощь мы поспешим скорей, оооо-нанананана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нас, тем ещё сильней, оооо-нанананана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с тобою нас объединил, оооо-нанананана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друзьями нас он наградил, оооо-нанананана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в Совет приходи и друзей приводи.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активным всегда и тебе скажут «Да»!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СИМВОЛИКА И ГИМН</a:t>
            </a:r>
            <a:endParaRPr lang="ru-RU" dirty="0"/>
          </a:p>
        </p:txBody>
      </p:sp>
      <p:pic>
        <p:nvPicPr>
          <p:cNvPr id="1026" name="Picture 2" descr="C:\Users\Nebalzina\Desktop\раб.стол\МЕРОПРИЯТИЯ\Увлечения 2018\фла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38270"/>
            <a:ext cx="3440791" cy="19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39088" y="44956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ФЛАГ</a:t>
            </a:r>
            <a:endParaRPr lang="ru-RU" dirty="0"/>
          </a:p>
        </p:txBody>
      </p:sp>
      <p:pic>
        <p:nvPicPr>
          <p:cNvPr id="1027" name="Picture 3" descr="C:\Users\Nebalzina\Desktop\раб.стол\САМ\МАЙ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16" y="1507977"/>
            <a:ext cx="2817484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8179" y="123849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82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«ПОМОГИ СОБРАТЬСЯ В ШКОЛУ»</a:t>
            </a:r>
            <a:endParaRPr lang="ru-RU" dirty="0"/>
          </a:p>
        </p:txBody>
      </p:sp>
      <p:pic>
        <p:nvPicPr>
          <p:cNvPr id="1026" name="Picture 2" descr="C:\Users\Nebalzina\Desktop\раб.стол\ФОТО, видио\помоги собраться в школу\IMG_20170813_121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796136" cy="434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5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Вичуге много малообеспеченных семей (мы помогли лишь 18 детям)</a:t>
            </a:r>
            <a:endParaRPr lang="ru-RU" dirty="0"/>
          </a:p>
        </p:txBody>
      </p:sp>
      <p:pic>
        <p:nvPicPr>
          <p:cNvPr id="2050" name="Picture 2" descr="C:\Users\Nebalzina\Desktop\раб.стол\ФОТО, видио\помоги собраться в школу\IMG_20170820_115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БЛАГОУСТРОЙСТВО ГОРОДА </a:t>
            </a:r>
            <a:endParaRPr lang="ru-RU" dirty="0"/>
          </a:p>
        </p:txBody>
      </p:sp>
      <p:pic>
        <p:nvPicPr>
          <p:cNvPr id="3074" name="Picture 2" descr="C:\Users\Nebalzina\Desktop\раб.стол\ФОТО, видио\уборка в парке шагова\IMG_20170815_152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516216" cy="48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8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Нужны лопаты, мешки, перчатки, побелка, кисти</a:t>
            </a:r>
            <a:endParaRPr lang="ru-RU" dirty="0"/>
          </a:p>
        </p:txBody>
      </p:sp>
      <p:pic>
        <p:nvPicPr>
          <p:cNvPr id="4098" name="Picture 2" descr="C:\Users\Nebalzina\Desktop\раб.стол\ФОТО, видио\субботник 9 мая\hFkSmbSYA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3808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5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ВЕТЕРАНЫ КЦСОН</a:t>
            </a:r>
            <a:endParaRPr lang="ru-RU" dirty="0"/>
          </a:p>
        </p:txBody>
      </p:sp>
      <p:pic>
        <p:nvPicPr>
          <p:cNvPr id="6146" name="Picture 2" descr="2018-03-22_08-58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1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Ветеранам мы всегда покупаем подарки и делаем открытки</a:t>
            </a:r>
            <a:endParaRPr lang="ru-RU" dirty="0"/>
          </a:p>
        </p:txBody>
      </p:sp>
      <p:pic>
        <p:nvPicPr>
          <p:cNvPr id="7170" name="Picture 2" descr="2DSC_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336703" cy="47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7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2DSC_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76864" cy="58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8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</TotalTime>
  <Words>94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ДОБРОВОЛЕЦ РОССИИ - 2018</vt:lpstr>
      <vt:lpstr>НАША СИМВОЛИКА И ГИМН</vt:lpstr>
      <vt:lpstr>«ПОМОГИ СОБРАТЬСЯ В ШКОЛУ»</vt:lpstr>
      <vt:lpstr>В Вичуге много малообеспеченных семей (мы помогли лишь 18 детям)</vt:lpstr>
      <vt:lpstr>БЛАГОУСТРОЙСТВО ГОРОДА </vt:lpstr>
      <vt:lpstr>Нужны лопаты, мешки, перчатки, побелка, кисти</vt:lpstr>
      <vt:lpstr>ВЕТЕРАНЫ КЦСОН</vt:lpstr>
      <vt:lpstr>Ветеранам мы всегда покупаем подарки и делаем открытки</vt:lpstr>
      <vt:lpstr>Презентация PowerPoint</vt:lpstr>
      <vt:lpstr>ПОМОЩЬ ПРИЮТУ ЖИВОТНЫХ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ДОБРОВОЛЕЦ РОССИИ - 2018</dc:title>
  <dc:creator>Nebalzina</dc:creator>
  <cp:lastModifiedBy>Nebalzina</cp:lastModifiedBy>
  <cp:revision>6</cp:revision>
  <dcterms:created xsi:type="dcterms:W3CDTF">2018-06-29T06:09:28Z</dcterms:created>
  <dcterms:modified xsi:type="dcterms:W3CDTF">2018-06-29T06:58:06Z</dcterms:modified>
</cp:coreProperties>
</file>