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44" autoAdjust="0"/>
    <p:restoredTop sz="86391" autoAdjust="0"/>
  </p:normalViewPr>
  <p:slideViewPr>
    <p:cSldViewPr>
      <p:cViewPr varScale="1">
        <p:scale>
          <a:sx n="94" d="100"/>
          <a:sy n="94" d="100"/>
        </p:scale>
        <p:origin x="-2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143AB-9C97-4454-B2AF-CB4553074C0B}" type="datetimeFigureOut">
              <a:rPr lang="ru-RU" smtClean="0"/>
              <a:pPr/>
              <a:t>09.10.2017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C7FB8-17C2-44B9-940A-5E8CD8C987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7FB8-17C2-44B9-940A-5E8CD8C987D0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47A3-B138-477D-94E9-B9A34E432259}" type="datetimeFigureOut">
              <a:rPr lang="ru-RU" smtClean="0"/>
              <a:pPr/>
              <a:t>09.10.2017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4DA3ED-599D-4807-B0CC-ABD0C6983B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47A3-B138-477D-94E9-B9A34E432259}" type="datetimeFigureOut">
              <a:rPr lang="ru-RU" smtClean="0"/>
              <a:pPr/>
              <a:t>09.10.2017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A3ED-599D-4807-B0CC-ABD0C6983B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47A3-B138-477D-94E9-B9A34E432259}" type="datetimeFigureOut">
              <a:rPr lang="ru-RU" smtClean="0"/>
              <a:pPr/>
              <a:t>09.10.2017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A3ED-599D-4807-B0CC-ABD0C6983B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47A3-B138-477D-94E9-B9A34E432259}" type="datetimeFigureOut">
              <a:rPr lang="ru-RU" smtClean="0"/>
              <a:pPr/>
              <a:t>09.10.2017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4DA3ED-599D-4807-B0CC-ABD0C6983B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47A3-B138-477D-94E9-B9A34E432259}" type="datetimeFigureOut">
              <a:rPr lang="ru-RU" smtClean="0"/>
              <a:pPr/>
              <a:t>09.10.2017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A3ED-599D-4807-B0CC-ABD0C6983B3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47A3-B138-477D-94E9-B9A34E432259}" type="datetimeFigureOut">
              <a:rPr lang="ru-RU" smtClean="0"/>
              <a:pPr/>
              <a:t>09.10.2017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A3ED-599D-4807-B0CC-ABD0C6983B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47A3-B138-477D-94E9-B9A34E432259}" type="datetimeFigureOut">
              <a:rPr lang="ru-RU" smtClean="0"/>
              <a:pPr/>
              <a:t>09.10.2017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4DA3ED-599D-4807-B0CC-ABD0C6983B3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47A3-B138-477D-94E9-B9A34E432259}" type="datetimeFigureOut">
              <a:rPr lang="ru-RU" smtClean="0"/>
              <a:pPr/>
              <a:t>09.10.2017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A3ED-599D-4807-B0CC-ABD0C6983B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47A3-B138-477D-94E9-B9A34E432259}" type="datetimeFigureOut">
              <a:rPr lang="ru-RU" smtClean="0"/>
              <a:pPr/>
              <a:t>09.10.2017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A3ED-599D-4807-B0CC-ABD0C6983B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47A3-B138-477D-94E9-B9A34E432259}" type="datetimeFigureOut">
              <a:rPr lang="ru-RU" smtClean="0"/>
              <a:pPr/>
              <a:t>09.10.2017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A3ED-599D-4807-B0CC-ABD0C6983B3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47A3-B138-477D-94E9-B9A34E432259}" type="datetimeFigureOut">
              <a:rPr lang="ru-RU" smtClean="0"/>
              <a:pPr/>
              <a:t>09.10.2017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DA3ED-599D-4807-B0CC-ABD0C6983B3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C247A3-B138-477D-94E9-B9A34E432259}" type="datetimeFigureOut">
              <a:rPr lang="ru-RU" smtClean="0"/>
              <a:pPr/>
              <a:t>09.10.2017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4DA3ED-599D-4807-B0CC-ABD0C6983B3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40;&#1093;%20&#1074;&#1099;%20&#1089;&#1077;&#1085;&#1080;%20&#1084;&#1086;&#1080;%20&#1089;&#1077;&#1085;&#1080;.mp3" TargetMode="External"/><Relationship Id="rId6" Type="http://schemas.openxmlformats.org/officeDocument/2006/relationships/image" Target="../media/image40.jpeg"/><Relationship Id="rId5" Type="http://schemas.openxmlformats.org/officeDocument/2006/relationships/image" Target="../media/image5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5.jpeg"/><Relationship Id="rId7" Type="http://schemas.openxmlformats.org/officeDocument/2006/relationships/image" Target="../media/image5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5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643446"/>
            <a:ext cx="8458200" cy="171451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8604"/>
            <a:ext cx="8458200" cy="592935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ЛИПЕЦКАЯ ОБЛАСТЬ</a:t>
            </a:r>
          </a:p>
          <a:p>
            <a:pPr algn="ctr"/>
            <a:r>
              <a:rPr lang="ru-RU" sz="3600" b="1" dirty="0" smtClean="0"/>
              <a:t>ЗАДОНСКИЙ РАЙОН</a:t>
            </a:r>
          </a:p>
          <a:p>
            <a:pPr algn="ctr"/>
            <a:r>
              <a:rPr lang="ru-RU" sz="3600" b="1" dirty="0" smtClean="0"/>
              <a:t>Село ХМЕЛИНЕЦ</a:t>
            </a:r>
            <a:endParaRPr lang="ru-RU" sz="3600" b="1" dirty="0"/>
          </a:p>
        </p:txBody>
      </p:sp>
      <p:pic>
        <p:nvPicPr>
          <p:cNvPr id="4" name="Picture 2" descr="E:\ФЛАГ СЕЛА\Герб  в документ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3175088" cy="3929090"/>
          </a:xfrm>
          <a:prstGeom prst="rect">
            <a:avLst/>
          </a:prstGeom>
          <a:noFill/>
        </p:spPr>
      </p:pic>
      <p:pic>
        <p:nvPicPr>
          <p:cNvPr id="1027" name="Picture 3" descr="E:\ФОТОМАТЕРИАЛ\СЕЛО\IMG_9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28604"/>
            <a:ext cx="3627437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Конкурс</a:t>
            </a:r>
            <a:br>
              <a:rPr lang="ru-RU" sz="2400" dirty="0" smtClean="0"/>
            </a:br>
            <a:r>
              <a:rPr lang="ru-RU" sz="2400" dirty="0" smtClean="0"/>
              <a:t> самодеятельных кукольных театров</a:t>
            </a:r>
            <a:br>
              <a:rPr lang="ru-RU" sz="2400" dirty="0" smtClean="0"/>
            </a:br>
            <a:r>
              <a:rPr lang="ru-RU" sz="2400" dirty="0" smtClean="0"/>
              <a:t> «Петрушка в гостях У </a:t>
            </a:r>
            <a:r>
              <a:rPr lang="ru-RU" sz="2400" dirty="0" err="1" smtClean="0"/>
              <a:t>Свеклушки</a:t>
            </a:r>
            <a:r>
              <a:rPr lang="ru-RU" sz="2400" dirty="0" smtClean="0"/>
              <a:t> </a:t>
            </a:r>
            <a:r>
              <a:rPr lang="ru-RU" sz="2400" dirty="0" err="1" smtClean="0"/>
              <a:t>сахарушки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4" name="Содержимое 3" descr="E:\ФОТОМАТЕРИАЛ\СВЕКЛУШКА-САхарушка-06.08.2016\IMG_64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2381596" cy="204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ФОТОМАТЕРИАЛ\СВЕКЛУШКА-САхарушка-06.08.2016\IMG_64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500174"/>
            <a:ext cx="3052623" cy="205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ФОТОМАТЕРИАЛ\СВЕКЛУШКА САХАРУШКА_5 августа 2017 года\IMG_17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286124"/>
            <a:ext cx="290299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Рабочий стол\конкурсы-2017\ПУТЕВОДНАЯ ЗВЕЗДА-2017\ЛОГОТИП -СВЕКЛУШКА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571612"/>
            <a:ext cx="1628041" cy="200026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Статистика конкурса кукольных театров за четыре года: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приняло участие 65 самодеятельных кукольных театров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- 550 участников – кукловодов;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7219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28670"/>
            <a:ext cx="8686800" cy="571504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200" b="1" dirty="0" smtClean="0"/>
              <a:t>Конкурс-показ </a:t>
            </a:r>
          </a:p>
          <a:p>
            <a:pPr algn="ctr">
              <a:buNone/>
            </a:pPr>
            <a:r>
              <a:rPr lang="ru-RU" sz="2200" b="1" dirty="0" smtClean="0"/>
              <a:t>традиционного, стилизованного и сценического русского костюма </a:t>
            </a:r>
          </a:p>
          <a:p>
            <a:pPr algn="ctr">
              <a:buNone/>
            </a:pPr>
            <a:r>
              <a:rPr lang="ru-RU" sz="2200" b="1" dirty="0" smtClean="0"/>
              <a:t>«МОЛОДЕЦ В КАФТАНЕ,ДЕВКА В САРАФАНЕ»</a:t>
            </a:r>
            <a:r>
              <a:rPr lang="ru-RU" sz="2400" dirty="0" smtClean="0"/>
              <a:t> </a:t>
            </a:r>
          </a:p>
          <a:p>
            <a:pPr algn="ctr">
              <a:buNone/>
            </a:pPr>
            <a:r>
              <a:rPr lang="ru-RU" sz="2400" dirty="0" smtClean="0"/>
              <a:t>за четыре фестивальных года в конкурсе приняло участие: </a:t>
            </a:r>
            <a:r>
              <a:rPr lang="ru-RU" sz="2400" b="1" dirty="0" smtClean="0"/>
              <a:t>более 450 участников и 28 отдельных коллекций.</a:t>
            </a:r>
            <a:endParaRPr lang="ru-RU" sz="2400" dirty="0" smtClean="0"/>
          </a:p>
          <a:p>
            <a:pPr algn="ctr">
              <a:buNone/>
            </a:pPr>
            <a:endParaRPr lang="ru-RU" sz="2200" b="1" dirty="0" smtClean="0"/>
          </a:p>
        </p:txBody>
      </p:sp>
      <p:pic>
        <p:nvPicPr>
          <p:cNvPr id="4" name="Рисунок 3" descr="E:\ФОТОМАТЕРИАЛ\Свеклушка сахарушка -15.08.2015\IMG_92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866816" cy="248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ФОТОМАТЕРИАЛ\СВЕКЛУШКА-САхарушка-06.08.2016\DSC009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85728"/>
            <a:ext cx="2804049" cy="236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\Рабочий стол\конкурсы-2017\ПУТЕВОДНАЯ ЗВЕЗДА-2017\ЛОГОТИП -СВЕКЛУШКА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214290"/>
            <a:ext cx="1628041" cy="2000264"/>
          </a:xfrm>
          <a:prstGeom prst="rect">
            <a:avLst/>
          </a:prstGeom>
          <a:noFill/>
        </p:spPr>
      </p:pic>
      <p:pic>
        <p:nvPicPr>
          <p:cNvPr id="7" name="Рисунок 6" descr="E:\ФОТОМАТЕРИАЛ\СВЕКЛУШКА САХАРУШКА_5 августа 2017 года\IMG_192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2285992"/>
            <a:ext cx="2804049" cy="234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ФОТОМАТЕРИАЛ\СВеклушка-сахарушка--09.08.2014\IMG_861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2285992"/>
            <a:ext cx="28575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Ах вы сени мои сен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7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ВОЛНУЮЩИЕ И ПРИЯТНЫЕ МОМЕНТЫ.</a:t>
            </a:r>
            <a:br>
              <a:rPr lang="ru-RU" b="1" dirty="0" smtClean="0"/>
            </a:br>
            <a:r>
              <a:rPr lang="ru-RU" b="1" dirty="0" smtClean="0"/>
              <a:t>             НАГРАЖДЕНИЕ УЧАСТНИКОВ.</a:t>
            </a:r>
            <a:endParaRPr lang="ru-RU" b="1" dirty="0"/>
          </a:p>
        </p:txBody>
      </p:sp>
      <p:pic>
        <p:nvPicPr>
          <p:cNvPr id="4" name="Picture 2" descr="C:\Documents and Settings\Admin\Рабочий стол\конкурсы-2017\ПУТЕВОДНАЯ ЗВЕЗДА-2017\ЛОГОТИП -СВЕКЛУШКА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2500330" cy="3500462"/>
          </a:xfrm>
          <a:prstGeom prst="rect">
            <a:avLst/>
          </a:prstGeom>
          <a:noFill/>
        </p:spPr>
      </p:pic>
      <p:pic>
        <p:nvPicPr>
          <p:cNvPr id="5" name="Рисунок 4" descr="E:\ФОТОМАТЕРИАЛ\СВеклушка-сахарушка--09.08.2014\IMG_83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500174"/>
            <a:ext cx="2617618" cy="216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ФОТОМАТЕРИАЛ\СВЕКЛУШКА-САхарушка-06.08.2016\IMG_639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428736"/>
            <a:ext cx="2786294" cy="210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ФОТОМАТЕРИАЛ\СВЕКЛУШКА САХАРУШКА_5 августа 2017 года\IMG_20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500438"/>
            <a:ext cx="4366519" cy="291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:\ФОТОМАТЕРИАЛ\СВеклушка-сахарушка--09.08.2014\IMG_84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28604"/>
            <a:ext cx="2671761" cy="216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Рабочий стол\конкурсы-2017\ПУТЕВОДНАЯ ЗВЕЗДА-2017\ЛОГОТИП -СВЕКЛУШКА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1628041" cy="2000264"/>
          </a:xfrm>
          <a:prstGeom prst="rect">
            <a:avLst/>
          </a:prstGeom>
          <a:noFill/>
        </p:spPr>
      </p:pic>
      <p:pic>
        <p:nvPicPr>
          <p:cNvPr id="6" name="Содержимое 5" descr="E:\ФОТОМАТЕРИАЛ\СВеклушка-сахарушка--09.08.2014\IMG_8461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00042"/>
            <a:ext cx="2643206" cy="241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ФОТОМАТЕРИАЛ\Свеклушка сахарушка -15.08.2015\IMG_907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357430"/>
            <a:ext cx="2898774" cy="215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ФОТОМАТЕРИАЛ\СВЕКЛУШКА-САхарушка-06.08.2016\DSC0095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9" y="2500306"/>
            <a:ext cx="2571768" cy="275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ФОТОМАТЕРИАЛ\СВЕКЛУШКА-САхарушка-06.08.2016\IMG_637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1928802"/>
            <a:ext cx="2738440" cy="244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ФОТОМАТЕРИАЛ\СВЕКЛУШКА-САхарушка-06.08.2016\IMG_638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4357694"/>
            <a:ext cx="2824147" cy="227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ФОТОМАТЕРИАЛ\Свеклушка сахарушка -15.08.2015\DSC0149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428604"/>
            <a:ext cx="2319335" cy="252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:\ФОТОМАТЕРИАЛ\СВЕКЛУШКА САХАРУШКА_5 августа 2017 года\IMG_106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4071942"/>
            <a:ext cx="2541584" cy="212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E:\ФОТОМАТЕРИАЛ\Свеклушка сахарушка -15.08.2015\DSC01432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71934" y="4714884"/>
            <a:ext cx="2357454" cy="197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Рабочий стол\конкурсы-2017\ПУТЕВОДНАЯ ЗВЕЗДА-2017\ЛОГОТИП -СВЕКЛУШКА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1628041" cy="2000264"/>
          </a:xfrm>
          <a:prstGeom prst="rect">
            <a:avLst/>
          </a:prstGeom>
          <a:noFill/>
        </p:spPr>
      </p:pic>
      <p:pic>
        <p:nvPicPr>
          <p:cNvPr id="25602" name="Picture 2" descr="E:\БАННЕР и МАГНИТЫ\Банер основной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42852"/>
            <a:ext cx="7072362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603" name="Picture 3" descr="E:\БАННЕР и МАГНИТЫ\Снимок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357562"/>
            <a:ext cx="2000264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604" name="Picture 4" descr="E:\БАННЕР и МАГНИТЫ\Снимок 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3357562"/>
            <a:ext cx="1870742" cy="28836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605" name="Picture 5" descr="E:\БАННЕР и МАГНИТЫ\Снимок 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357562"/>
            <a:ext cx="1857666" cy="2876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606" name="Picture 6" descr="E:\ФОТОМАТЕРИАЛ\СЕЛО\IMG_98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75894" y="32647142"/>
            <a:ext cx="3484793" cy="5106871"/>
          </a:xfrm>
          <a:prstGeom prst="rect">
            <a:avLst/>
          </a:prstGeom>
          <a:noFill/>
        </p:spPr>
      </p:pic>
      <p:pic>
        <p:nvPicPr>
          <p:cNvPr id="12" name="Picture 6" descr="E:\ФОТОМАТЕРИАЛ\СЕЛО\IMG_98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932226" y="-3357610"/>
            <a:ext cx="3484793" cy="5106871"/>
          </a:xfrm>
          <a:prstGeom prst="rect">
            <a:avLst/>
          </a:prstGeom>
          <a:noFill/>
        </p:spPr>
      </p:pic>
      <p:pic>
        <p:nvPicPr>
          <p:cNvPr id="25607" name="Picture 7" descr="E:\ФОТОМАТЕРИАЛ\СЕЛО\IMG_98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3357562"/>
            <a:ext cx="1571636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608" name="Picture 8" descr="E:\ФОТОМАТЕРИАЛ\СЕЛО\IMG_98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34" y="3357562"/>
            <a:ext cx="1357322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СТАТИСТИКА  ФЕСТИВАЛЯ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48657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За четыре года проведения:</a:t>
            </a:r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sz="2400" dirty="0" smtClean="0"/>
              <a:t>-посетило туристов – 6370 человек;</a:t>
            </a:r>
          </a:p>
          <a:p>
            <a:pPr>
              <a:buNone/>
            </a:pPr>
            <a:r>
              <a:rPr lang="ru-RU" sz="2400" dirty="0" smtClean="0"/>
              <a:t>                   -количество зрителей -9350 человек;</a:t>
            </a:r>
          </a:p>
          <a:p>
            <a:pPr>
              <a:buNone/>
            </a:pPr>
            <a:r>
              <a:rPr lang="ru-RU" sz="2400" dirty="0" smtClean="0"/>
              <a:t>                   -количество участников – 2156 человек;</a:t>
            </a:r>
          </a:p>
          <a:p>
            <a:pPr>
              <a:buNone/>
            </a:pPr>
            <a:r>
              <a:rPr lang="ru-RU" sz="2400" dirty="0" smtClean="0"/>
              <a:t>                   -количество экскурсантов -1455 человек;</a:t>
            </a:r>
          </a:p>
          <a:p>
            <a:pPr algn="ctr"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ПРИЕЗЖАЙТЕ К НАМ НА ФЕСТИВАЛЬ,</a:t>
            </a:r>
          </a:p>
          <a:p>
            <a:pPr algn="ctr">
              <a:buNone/>
            </a:pPr>
            <a:r>
              <a:rPr lang="ru-RU" sz="2400" b="1" dirty="0" smtClean="0"/>
              <a:t>В ПЕРВУЮ СУББОТУ АВГУСТА!</a:t>
            </a:r>
          </a:p>
          <a:p>
            <a:pPr algn="ctr">
              <a:buNone/>
            </a:pPr>
            <a:r>
              <a:rPr lang="ru-RU" sz="2400" b="1" dirty="0" smtClean="0"/>
              <a:t>И ПОДАРИТЕ СЕБЕ КУСОЧЕК СЛАДКОЙ ЖИЗНИ ДЛИННОЮ В ОДИН ДЕНЬ!</a:t>
            </a:r>
          </a:p>
          <a:p>
            <a:pPr algn="ctr">
              <a:buNone/>
            </a:pPr>
            <a:r>
              <a:rPr lang="ru-RU" sz="2400" b="1" dirty="0" smtClean="0"/>
              <a:t>ДО  ВСТРЕЧИ!</a:t>
            </a:r>
            <a:endParaRPr lang="ru-RU" sz="2400" b="1" dirty="0"/>
          </a:p>
        </p:txBody>
      </p:sp>
      <p:pic>
        <p:nvPicPr>
          <p:cNvPr id="4" name="Picture 2" descr="C:\Documents and Settings\Admin\Рабочий стол\конкурсы-2017\ПУТЕВОДНАЯ ЗВЕЗДА-2017\ЛОГОТИП -СВЕКЛУШКА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1628041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007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Событийный  туристический </a:t>
            </a:r>
            <a:br>
              <a:rPr lang="ru-RU" b="1" dirty="0" smtClean="0"/>
            </a:br>
            <a:r>
              <a:rPr lang="ru-RU" b="1" dirty="0" smtClean="0"/>
              <a:t>фестиваль  сладкой  жизни  </a:t>
            </a:r>
            <a:br>
              <a:rPr lang="ru-RU" b="1" dirty="0" smtClean="0"/>
            </a:br>
            <a:r>
              <a:rPr lang="ru-RU" b="1" dirty="0" smtClean="0"/>
              <a:t>«СВЕКЛУШКА  САХАРУШКА»</a:t>
            </a:r>
            <a:br>
              <a:rPr lang="ru-RU" b="1" dirty="0" smtClean="0"/>
            </a:br>
            <a:r>
              <a:rPr lang="ru-RU" sz="1800" b="1" dirty="0" smtClean="0"/>
              <a:t>девиз фестиваля: «Подарите себе кусочек сладкой жизни длинною в один день»</a:t>
            </a:r>
            <a:endParaRPr lang="ru-RU" sz="1800" dirty="0"/>
          </a:p>
        </p:txBody>
      </p:sp>
      <p:pic>
        <p:nvPicPr>
          <p:cNvPr id="4" name="Picture 2" descr="C:\Documents and Settings\Admin\Рабочий стол\конкурсы-2017\ПУТЕВОДНАЯ ЗВЕЗДА-2017\ЛОГОТИП -СВЕКЛУШКА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4143404" cy="3900515"/>
          </a:xfrm>
          <a:prstGeom prst="rect">
            <a:avLst/>
          </a:prstGeom>
          <a:noFill/>
        </p:spPr>
      </p:pic>
      <p:pic>
        <p:nvPicPr>
          <p:cNvPr id="5" name="Содержимое 4" descr="E:\ФОТОМАТЕРИАЛ\СВЕКЛУШКА САХАРУШКА_5 августа 2017 года\IMG_085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28"/>
            <a:ext cx="428628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10604" cy="19716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/>
              <a:t>ХМЕЛИНЕЦКИЙ  сахарный  ЗАВОД</a:t>
            </a:r>
            <a:br>
              <a:rPr lang="ru-RU" sz="2200" b="1" dirty="0" smtClean="0"/>
            </a:br>
            <a:r>
              <a:rPr lang="ru-RU" sz="2200" b="1" dirty="0" smtClean="0"/>
              <a:t>                     </a:t>
            </a:r>
            <a:r>
              <a:rPr lang="ru-RU" sz="2200" b="1" i="1" dirty="0" smtClean="0"/>
              <a:t>(один из старейших заводов  ЛИПЕЦКОЙ ОБЛАСТИ )</a:t>
            </a:r>
            <a:br>
              <a:rPr lang="ru-RU" sz="2200" b="1" i="1" dirty="0" smtClean="0"/>
            </a:br>
            <a:r>
              <a:rPr lang="ru-RU" sz="2200" b="1" dirty="0" smtClean="0"/>
              <a:t>год основания  1859</a:t>
            </a:r>
            <a:endParaRPr lang="ru-RU" sz="2200" b="1" dirty="0"/>
          </a:p>
        </p:txBody>
      </p:sp>
      <p:pic>
        <p:nvPicPr>
          <p:cNvPr id="2051" name="Picture 3" descr="E:\БАННЕР и МАГНИТЫ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290"/>
            <a:ext cx="4286280" cy="4572032"/>
          </a:xfrm>
          <a:prstGeom prst="rect">
            <a:avLst/>
          </a:prstGeom>
          <a:noFill/>
        </p:spPr>
      </p:pic>
      <p:pic>
        <p:nvPicPr>
          <p:cNvPr id="2052" name="Picture 4" descr="E:\БАННЕР и МАГНИТЫ\Снимок 1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530404" cy="4071966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конкурсы-2017\ПУТЕВОДНАЯ ЗВЕЗДА-2017\ЛОГОТИП -СВЕКЛУШКА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572008"/>
            <a:ext cx="150019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en-US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929066"/>
            <a:ext cx="8705880" cy="207170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  </a:t>
            </a:r>
            <a:r>
              <a:rPr lang="en-US" b="1" dirty="0" smtClean="0"/>
              <a:t>I</a:t>
            </a:r>
            <a:r>
              <a:rPr lang="ru-RU" b="1" dirty="0" smtClean="0"/>
              <a:t>-событийный туристический фестиваль</a:t>
            </a:r>
          </a:p>
          <a:p>
            <a:pPr algn="ctr">
              <a:buNone/>
            </a:pPr>
            <a:r>
              <a:rPr lang="ru-RU" b="1" dirty="0" smtClean="0"/>
              <a:t> сладкой жизни </a:t>
            </a:r>
          </a:p>
          <a:p>
            <a:pPr algn="ctr">
              <a:buNone/>
            </a:pPr>
            <a:r>
              <a:rPr lang="ru-RU" b="1" dirty="0" smtClean="0"/>
              <a:t>«Свеклушка сахарушка»</a:t>
            </a:r>
          </a:p>
          <a:p>
            <a:pPr algn="ctr">
              <a:buNone/>
            </a:pPr>
            <a:r>
              <a:rPr lang="ru-RU" b="1" dirty="0" smtClean="0"/>
              <a:t> состоялся</a:t>
            </a:r>
          </a:p>
          <a:p>
            <a:pPr algn="ctr">
              <a:buNone/>
            </a:pPr>
            <a:r>
              <a:rPr lang="ru-RU" b="1" dirty="0" smtClean="0"/>
              <a:t>в 2014 году</a:t>
            </a:r>
          </a:p>
        </p:txBody>
      </p:sp>
      <p:pic>
        <p:nvPicPr>
          <p:cNvPr id="4" name="Рисунок 3" descr="E:\ФОТОМАТЕРИАЛ\СВеклушка-сахарушка--09.08.2014\DSCF09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32861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ФОТОМАТЕРИАЛ\СВеклушка-сахарушка--09.08.2014\IMG_83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28604"/>
            <a:ext cx="338868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\Рабочий стол\конкурсы-2017\ПУТЕВОДНАЯ ЗВЕЗДА-2017\ЛОГОТИП -СВЕКЛУШКА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214422"/>
            <a:ext cx="242889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15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</a:t>
            </a:r>
          </a:p>
        </p:txBody>
      </p:sp>
      <p:pic>
        <p:nvPicPr>
          <p:cNvPr id="4" name="Picture 2" descr="C:\Documents and Settings\Admin\Рабочий стол\конкурсы-2017\ПУТЕВОДНАЯ ЗВЕЗДА-2017\ЛОГОТИП -СВЕКЛУШКА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2571768" cy="3786214"/>
          </a:xfrm>
          <a:prstGeom prst="rect">
            <a:avLst/>
          </a:prstGeom>
          <a:noFill/>
        </p:spPr>
      </p:pic>
      <p:pic>
        <p:nvPicPr>
          <p:cNvPr id="7" name="Содержимое 6" descr="E:\ФОТОМАТЕРИАЛ\СВЕКЛУШКА САХАРУШКА_5 августа 2017 года\IMG_117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142984"/>
            <a:ext cx="200026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1" y="4071942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Логотип фестиваля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488" y="4071942"/>
            <a:ext cx="2571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Персонаж фестиваля  Свеклушка сахарушка</a:t>
            </a:r>
            <a:endParaRPr lang="ru-RU" dirty="0"/>
          </a:p>
        </p:txBody>
      </p:sp>
      <p:pic>
        <p:nvPicPr>
          <p:cNvPr id="9" name="Picture 1" descr="E:\ФОТОМАТЕРИАЛ\КУКЛЫ-НА КОНКУРС -июнь 2017\IMG_8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214422"/>
            <a:ext cx="2643206" cy="37862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929322" y="4286256"/>
            <a:ext cx="29289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Сувенир-события</a:t>
            </a:r>
            <a:r>
              <a:rPr lang="ru-RU" dirty="0" smtClean="0"/>
              <a:t> «Свеклушка сахарушка»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         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Конкурс «Мечты сладкоежки»</a:t>
            </a:r>
            <a:br>
              <a:rPr lang="ru-RU" b="1" dirty="0" smtClean="0"/>
            </a:br>
            <a:r>
              <a:rPr lang="ru-RU" sz="1800" dirty="0" smtClean="0"/>
              <a:t>номинации: «</a:t>
            </a:r>
            <a:r>
              <a:rPr lang="ru-RU" sz="1800" b="1" dirty="0" smtClean="0"/>
              <a:t>«Лучшее оформление торгового места»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«</a:t>
            </a:r>
            <a:r>
              <a:rPr lang="ru-RU" sz="1800" b="1" dirty="0" smtClean="0"/>
              <a:t>Наибольший ассортимент представленных на продажу сладостей»</a:t>
            </a:r>
            <a:br>
              <a:rPr lang="ru-RU" sz="1800" b="1" dirty="0" smtClean="0"/>
            </a:br>
            <a:r>
              <a:rPr lang="ru-RU" sz="1800" b="1" dirty="0" smtClean="0"/>
              <a:t>За четыре года фестиваля в конкурсе приняло участие более 200 торговых точек по продаже сладкой продукции.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304800" y="382885"/>
            <a:ext cx="8686800" cy="568932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600" dirty="0" smtClean="0"/>
          </a:p>
          <a:p>
            <a:endParaRPr lang="ru-RU" sz="2600" dirty="0" smtClean="0"/>
          </a:p>
          <a:p>
            <a:pPr algn="ctr"/>
            <a:endParaRPr lang="ru-RU" sz="2600" b="1" dirty="0" smtClean="0"/>
          </a:p>
          <a:p>
            <a:pPr algn="ctr"/>
            <a:r>
              <a:rPr lang="ru-RU" sz="2600" b="1" dirty="0" smtClean="0"/>
              <a:t>Конкурс предприятий и организаций по продаже сладкой продукции </a:t>
            </a:r>
          </a:p>
          <a:p>
            <a:pPr algn="ctr"/>
            <a:r>
              <a:rPr lang="ru-RU" sz="2600" b="1" dirty="0" smtClean="0"/>
              <a:t>«МЕЧТЫ СЛАДКОЕЖКИ»</a:t>
            </a:r>
          </a:p>
          <a:p>
            <a:r>
              <a:rPr lang="ru-RU" sz="2600" dirty="0" smtClean="0"/>
              <a:t>Номинации: </a:t>
            </a:r>
          </a:p>
          <a:p>
            <a:r>
              <a:rPr lang="ru-RU" sz="2600" dirty="0" smtClean="0"/>
              <a:t>«Лучшее оформление торгового места»;</a:t>
            </a:r>
          </a:p>
          <a:p>
            <a:r>
              <a:rPr lang="ru-RU" sz="2600" dirty="0" smtClean="0"/>
              <a:t>- «Наибольший ассортимент сладостей выставленных на продажу»</a:t>
            </a:r>
            <a:endParaRPr lang="ru-RU" sz="2600" dirty="0"/>
          </a:p>
        </p:txBody>
      </p:sp>
      <p:pic>
        <p:nvPicPr>
          <p:cNvPr id="4" name="Рисунок 3" descr="E:\ФОТОМАТЕРИАЛ\Свеклушка сахарушка -15.08.2015\IMG_91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785794"/>
            <a:ext cx="321471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ФОТОМАТЕРИАЛ\СВЕКЛУШКА САХАРУШКА_5 августа 2017 года\IMG_13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642918"/>
            <a:ext cx="3071834" cy="277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\Рабочий стол\конкурсы-2017\ПУТЕВОДНАЯ ЗВЕЗДА-2017\ЛОГОТИП -СВЕКЛУШКА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857232"/>
            <a:ext cx="2357454" cy="2896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829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                </a:t>
            </a:r>
            <a:br>
              <a:rPr lang="ru-RU" sz="2200" dirty="0" smtClean="0"/>
            </a:br>
            <a:r>
              <a:rPr lang="ru-RU" sz="2200" dirty="0" smtClean="0"/>
              <a:t>               конкурс «Свекольная скатерть самобранка»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 smtClean="0"/>
              <a:t>за четыре года проведения фестиваля в конкурсе приняло участие  350 человек ,</a:t>
            </a:r>
            <a:r>
              <a:rPr lang="ru-RU" sz="2200" b="1" dirty="0" err="1" smtClean="0"/>
              <a:t>презентованно</a:t>
            </a:r>
            <a:r>
              <a:rPr lang="ru-RU" sz="2200" b="1" dirty="0" smtClean="0"/>
              <a:t>  </a:t>
            </a:r>
            <a:r>
              <a:rPr lang="ru-RU" sz="2200" b="1" dirty="0" err="1" smtClean="0"/>
              <a:t>боллее</a:t>
            </a:r>
            <a:r>
              <a:rPr lang="ru-RU" sz="2200" b="1" dirty="0" smtClean="0"/>
              <a:t>  600 блюд и напитков </a:t>
            </a:r>
            <a:r>
              <a:rPr lang="ru-RU" sz="2200" b="1" dirty="0" err="1" smtClean="0"/>
              <a:t>иЗ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свЁклы</a:t>
            </a:r>
            <a:r>
              <a:rPr lang="ru-RU" sz="2200" b="1" dirty="0" smtClean="0"/>
              <a:t> приготовленных по старинным рецептам.</a:t>
            </a:r>
            <a:br>
              <a:rPr lang="ru-RU" sz="22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000" dirty="0"/>
          </a:p>
        </p:txBody>
      </p:sp>
      <p:pic>
        <p:nvPicPr>
          <p:cNvPr id="4" name="Рисунок 3" descr="E:\ФОТОМАТЕРИАЛ\СВЕКЛУШКА САХАРУШКА_5 августа 2017 года\IMG_11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290"/>
            <a:ext cx="221457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Рабочий стол\конкурсы-2017\ПУТЕВОДНАЯ ЗВЕЗДА-2017\ЛОГОТИП -СВЕКЛУШКА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1628041" cy="2000264"/>
          </a:xfrm>
          <a:prstGeom prst="rect">
            <a:avLst/>
          </a:prstGeom>
          <a:noFill/>
        </p:spPr>
      </p:pic>
      <p:pic>
        <p:nvPicPr>
          <p:cNvPr id="6" name="Содержимое 5" descr="E:\ФОТОМАТЕРИАЛ\Свеклушка сахарушка -15.08.2015\IMG_9147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57166"/>
            <a:ext cx="242889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ФОТОМАТЕРИАЛ\СВЕКЛУШКА САХАРУШКА_5 августа 2017 года\IMG_085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500042"/>
            <a:ext cx="264320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ФОТОМАТЕРИАЛ\Свеклушка сахарушка -15.08.2015\IMG_915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285992"/>
            <a:ext cx="24288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ФОТОМАТЕРИАЛ\СВЕКЛУШКА-САхарушка-06.08.2016\DSC00937.JPG"/>
          <p:cNvPicPr/>
          <p:nvPr/>
        </p:nvPicPr>
        <p:blipFill>
          <a:blip r:embed="rId7" cstate="print"/>
          <a:srcRect l="12594" t="51231" r="8046"/>
          <a:stretch>
            <a:fillRect/>
          </a:stretch>
        </p:blipFill>
        <p:spPr bwMode="auto">
          <a:xfrm>
            <a:off x="6215074" y="2571744"/>
            <a:ext cx="27860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ФОТОМАТЕРИАЛ\СВЕКЛУШКА САХАРУШКА_5 августа 2017 года\IMG_134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2786058"/>
            <a:ext cx="3256810" cy="194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865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</a:t>
            </a:r>
            <a:br>
              <a:rPr lang="ru-RU" dirty="0" smtClean="0"/>
            </a:br>
            <a:r>
              <a:rPr lang="ru-RU" sz="2000" dirty="0" smtClean="0"/>
              <a:t>              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b="1" dirty="0" smtClean="0"/>
              <a:t>Сувенирные торговые ряды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 четыре года проведения фестиваля приняло участие </a:t>
            </a:r>
            <a:r>
              <a:rPr lang="ru-RU" sz="2000" b="1" dirty="0" smtClean="0"/>
              <a:t>более 120 </a:t>
            </a:r>
            <a:r>
              <a:rPr lang="ru-RU" sz="2000" dirty="0" smtClean="0"/>
              <a:t>торговых сувенирных палаток с различной сувенирной продукцией География участников с каждым годом расширяется – г.Ростов на Дону, г.Москва, Елецкий район, г.Елец, г.Епифань Тульская область, г.Липецк, г.Задонск, г.Воронеж.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E:\ФОТОМАТЕРИАЛ\Свеклушка сахарушка -15.08.2015\IMG_90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2220015" cy="194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ФОТОМАТЕРИАЛ\СВЕКЛУШКА-САхарушка-06.08.2016\IMG_63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00042"/>
            <a:ext cx="2227000" cy="194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E:\ФОТОМАТЕРИАЛ\СВЕКЛУШКА САХАРУШКА_5 августа 2017 года\IMG_1265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500306"/>
            <a:ext cx="1831654" cy="167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ФОТОМАТЕРИАЛ\СВЕКЛУШКА САХАРУШКА_5 августа 2017 года\IMG_128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500306"/>
            <a:ext cx="1922660" cy="167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\Рабочий стол\конкурсы-2017\ПУТЕВОДНАЯ ЗВЕЗДА-2017\ЛОГОТИП -СВЕКЛУШКА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142852"/>
            <a:ext cx="1628041" cy="2000264"/>
          </a:xfrm>
          <a:prstGeom prst="rect">
            <a:avLst/>
          </a:prstGeom>
          <a:noFill/>
        </p:spPr>
      </p:pic>
      <p:pic>
        <p:nvPicPr>
          <p:cNvPr id="9" name="Рисунок 8" descr="E:\ФОТОМАТЕРИАЛ\СВЕКЛУШКА САХАРУШКА_5 августа 2017 года\IMG_124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143248"/>
            <a:ext cx="1904902" cy="184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ФОТОМАТЕРИАЛ\СВЕКЛУШКА САХАРУШКА_5 августа 2017 года\IMG_127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2500306"/>
            <a:ext cx="2353180" cy="219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6115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686800" cy="5929354"/>
          </a:xfrm>
        </p:spPr>
        <p:txBody>
          <a:bodyPr/>
          <a:lstStyle/>
          <a:p>
            <a:r>
              <a:rPr lang="ru-RU" sz="1600" dirty="0" smtClean="0"/>
              <a:t>                                                                               </a:t>
            </a:r>
            <a:r>
              <a:rPr lang="ru-RU" sz="2000" b="1" dirty="0" smtClean="0"/>
              <a:t>ТВОРЧЕСКИЕ КОНКУРСЫ</a:t>
            </a:r>
          </a:p>
          <a:p>
            <a:r>
              <a:rPr lang="ru-RU" sz="2000" b="1" dirty="0" smtClean="0"/>
              <a:t>                                                            «САХАРНЫЙ КАЛЕЙДОСКОП»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За четыре года в конкурсе приняло участие более 750 человек.</a:t>
            </a:r>
          </a:p>
          <a:p>
            <a:endParaRPr lang="ru-RU" sz="2000" b="1" dirty="0"/>
          </a:p>
        </p:txBody>
      </p:sp>
      <p:pic>
        <p:nvPicPr>
          <p:cNvPr id="4" name="Рисунок 3" descr="E:\ФОТОМАТЕРИАЛ\СВЕКЛУШКА САХАРУШКА_5 августа 2017 года\IMG_10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00042"/>
            <a:ext cx="253734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\Рабочий стол\конкурсы-2017\ПУТЕВОДНАЯ ЗВЕЗДА-2017\ЛОГОТИП -СВЕКЛУШКА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1628041" cy="2000264"/>
          </a:xfrm>
          <a:prstGeom prst="rect">
            <a:avLst/>
          </a:prstGeom>
          <a:noFill/>
        </p:spPr>
      </p:pic>
      <p:pic>
        <p:nvPicPr>
          <p:cNvPr id="6" name="Рисунок 5" descr="E:\ФОТОМАТЕРИАЛ\СВЕКЛУШКА САХАРУШКА_5 августа 2017 года\IMG_13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285860"/>
            <a:ext cx="22145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ФОТОМАТЕРИАЛ\СВЕКЛУШКА САХАРУШКА_5 августа 2017 года\IMG_145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428868"/>
            <a:ext cx="2916315" cy="194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ФОТОМАТЕРИАЛ\СВЕКЛУШКА САХАРУШКА_5 августа 2017 года\IMG_154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1214422"/>
            <a:ext cx="2564174" cy="189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ФОТОМАТЕРИАЛ\СВЕКЛУШКА САХАРУШКА_5 августа 2017 года\IMG_157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4500570"/>
            <a:ext cx="2308194" cy="153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ФОТОМАТЕРИАЛ\СВЕКЛУШКА САХАРУШКА_5 августа 2017 года\IMG_156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3143248"/>
            <a:ext cx="2857520" cy="217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ФОТОМАТЕРИАЛ\СВЕКЛУШКА САХАРУШКА_5 августа 2017 года\IMG_179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6380" y="3714752"/>
            <a:ext cx="2071702" cy="198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:\ФОТОМАТЕРИАЛ\СВЕКЛУШКА САХАРУШКА_5 августа 2017 года\IMG_1813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2786058"/>
            <a:ext cx="2022814" cy="247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270</TotalTime>
  <Words>211</Words>
  <Application>Microsoft Office PowerPoint</Application>
  <PresentationFormat>Экран (4:3)</PresentationFormat>
  <Paragraphs>110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 </vt:lpstr>
      <vt:lpstr>       Событийный  туристический  фестиваль  сладкой  жизни   «СВЕКЛУШКА  САХАРУШКА» девиз фестиваля: «Подарите себе кусочек сладкой жизни длинною в один день»</vt:lpstr>
      <vt:lpstr>                ХМЕЛИНЕЦКИЙ  сахарный  ЗАВОД                      (один из старейших заводов  ЛИПЕЦКОЙ ОБЛАСТИ ) год основания  1859</vt:lpstr>
      <vt:lpstr>                   </vt:lpstr>
      <vt:lpstr>                                                                     </vt:lpstr>
      <vt:lpstr>                                     Конкурс «Мечты сладкоежки» номинации: ««Лучшее оформление торгового места»  «Наибольший ассортимент представленных на продажу сладостей» За четыре года фестиваля в конкурсе приняло участие более 200 торговых точек по продаже сладкой продукции.</vt:lpstr>
      <vt:lpstr>                                            конкурс «Свекольная скатерть самобранка» за четыре года проведения фестиваля в конкурсе приняло участие  350 человек ,презентованно  боллее  600 блюд и напитков иЗ свЁклы приготовленных по старинным рецептам.     </vt:lpstr>
      <vt:lpstr>                                                   Сувенирные торговые ряды за четыре года проведения фестиваля приняло участие более 120 торговых сувенирных палаток с различной сувенирной продукцией География участников с каждым годом расширяется – г.Ростов на Дону, г.Москва, Елецкий район, г.Елец, г.Епифань Тульская область, г.Липецк, г.Задонск, г.Воронеж.   </vt:lpstr>
      <vt:lpstr>          </vt:lpstr>
      <vt:lpstr>Конкурс  самодеятельных кукольных театров  «Петрушка в гостях У Свеклушки сахарушки»</vt:lpstr>
      <vt:lpstr>      </vt:lpstr>
      <vt:lpstr>   ВОЛНУЮЩИЕ И ПРИЯТНЫЕ МОМЕНТЫ.              НАГРАЖДЕНИЕ УЧАСТНИКОВ.</vt:lpstr>
      <vt:lpstr>Слайд 13</vt:lpstr>
      <vt:lpstr>Слайд 14</vt:lpstr>
      <vt:lpstr>                СТАТИСТИКА  ФЕСТИВАЛЯ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зх</dc:title>
  <dc:creator>Admin</dc:creator>
  <cp:lastModifiedBy>Admin</cp:lastModifiedBy>
  <cp:revision>32</cp:revision>
  <dcterms:created xsi:type="dcterms:W3CDTF">2017-10-09T09:19:01Z</dcterms:created>
  <dcterms:modified xsi:type="dcterms:W3CDTF">2017-10-09T14:24:39Z</dcterms:modified>
</cp:coreProperties>
</file>