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3" r:id="rId7"/>
    <p:sldId id="264" r:id="rId8"/>
    <p:sldId id="259" r:id="rId9"/>
    <p:sldId id="265" r:id="rId10"/>
    <p:sldId id="266" r:id="rId11"/>
    <p:sldId id="267" r:id="rId12"/>
    <p:sldId id="269" r:id="rId13"/>
    <p:sldId id="268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User5</dc:creator>
  <cp:lastModifiedBy>User5</cp:lastModifiedBy>
  <cp:revision>2</cp:revision>
  <dcterms:created xsi:type="dcterms:W3CDTF">2019-06-07T07:52:06Z</dcterms:created>
  <dcterms:modified xsi:type="dcterms:W3CDTF">2019-06-07T08:09:24Z</dcterms:modified>
</cp:coreProperties>
</file>