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9886FEB-8C41-47EC-8A0C-34215E17E38E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C391F82-30B2-4AC6-B43F-824B346F534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4" y="548680"/>
            <a:ext cx="3313355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«Связь поколений. Диалог времён.»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2564904"/>
            <a:ext cx="3309803" cy="1260629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7030A0"/>
                </a:solidFill>
              </a:rPr>
              <a:t>«Дорогою Добра»</a:t>
            </a:r>
            <a:endParaRPr lang="ru-RU" sz="4000" b="1" i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86260" y="332656"/>
            <a:ext cx="463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бюджетное общеобразовательное учреждение средняя общеобразовательная школа</a:t>
            </a:r>
          </a:p>
          <a:p>
            <a:pPr algn="ctr"/>
            <a:r>
              <a:rPr lang="ru-RU" dirty="0" smtClean="0"/>
              <a:t> села имени Полины Осипенко муниципального района имени Полины Осипенко</a:t>
            </a:r>
          </a:p>
          <a:p>
            <a:pPr algn="ctr"/>
            <a:r>
              <a:rPr lang="ru-RU" dirty="0" smtClean="0"/>
              <a:t> Хабаровского края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4653136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Руководители проекта Мамоненко Татьяна Анатольевна, учитель МБОУ СОШ, </a:t>
            </a:r>
          </a:p>
          <a:p>
            <a:r>
              <a:rPr lang="ru-RU" dirty="0" smtClean="0"/>
              <a:t>Голубева Анна Григорьевна, учитель МБОУ СОШ</a:t>
            </a:r>
          </a:p>
          <a:p>
            <a:r>
              <a:rPr lang="ru-RU" dirty="0" smtClean="0"/>
              <a:t>Учащиеся 3, 6 классов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436096" y="531945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2018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7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4048" y="18864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2018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91580" y="382230"/>
            <a:ext cx="7740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B0F0"/>
                </a:solidFill>
              </a:rPr>
              <a:t>День защитника Отечества и</a:t>
            </a:r>
          </a:p>
          <a:p>
            <a:r>
              <a:rPr lang="ru-RU" sz="3200" b="1" i="1" dirty="0" smtClean="0">
                <a:solidFill>
                  <a:srgbClr val="00B0F0"/>
                </a:solidFill>
              </a:rPr>
              <a:t> День  зимнего именинника</a:t>
            </a:r>
            <a:endParaRPr lang="ru-RU" sz="3200" b="1" i="1" dirty="0">
              <a:solidFill>
                <a:srgbClr val="00B0F0"/>
              </a:solidFill>
            </a:endParaRPr>
          </a:p>
        </p:txBody>
      </p:sp>
      <p:pic>
        <p:nvPicPr>
          <p:cNvPr id="1026" name="Picture 2" descr="C:\Documents and Settings\Мамоненко Т.А\Рабочий стол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9478"/>
            <a:ext cx="3456384" cy="53198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Мамоненко Т.А\Рабочий стол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69" y="1196752"/>
            <a:ext cx="2630542" cy="20162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Мамоненко Т.А\Рабочий стол\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709" y="4287578"/>
            <a:ext cx="3187302" cy="22268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Мамоненко Т.А\Рабочий стол\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87"/>
          <a:stretch/>
        </p:blipFill>
        <p:spPr bwMode="auto">
          <a:xfrm>
            <a:off x="3851920" y="2636912"/>
            <a:ext cx="2727881" cy="18174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40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Documents and Settings\Мамоненко Т.А\Рабочий стол\5 марта\P10104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409522"/>
            <a:ext cx="2674937" cy="2006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620688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</a:rPr>
              <a:t>5 Марта </a:t>
            </a:r>
          </a:p>
          <a:p>
            <a:pPr algn="ctr"/>
            <a:r>
              <a:rPr lang="ru-RU" sz="3200" b="1" dirty="0" smtClean="0">
                <a:solidFill>
                  <a:srgbClr val="00B0F0"/>
                </a:solidFill>
              </a:rPr>
              <a:t>( поздравительная открытка к </a:t>
            </a:r>
            <a:r>
              <a:rPr lang="ru-RU" sz="3200" b="1" dirty="0">
                <a:solidFill>
                  <a:srgbClr val="00B0F0"/>
                </a:solidFill>
              </a:rPr>
              <a:t>8</a:t>
            </a:r>
            <a:r>
              <a:rPr lang="ru-RU" sz="3200" b="1" dirty="0" smtClean="0">
                <a:solidFill>
                  <a:srgbClr val="00B0F0"/>
                </a:solidFill>
              </a:rPr>
              <a:t> Марта)</a:t>
            </a:r>
            <a:endParaRPr lang="ru-RU" sz="3200" b="1" dirty="0">
              <a:solidFill>
                <a:srgbClr val="00B0F0"/>
              </a:solidFill>
            </a:endParaRPr>
          </a:p>
        </p:txBody>
      </p:sp>
      <p:pic>
        <p:nvPicPr>
          <p:cNvPr id="2052" name="Picture 4" descr="C:\Documents and Settings\Мамоненко Т.А\Рабочий стол\5 марта\P10103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52" y="1844824"/>
            <a:ext cx="2840832" cy="21306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Мамоненко Т.А\Рабочий стол\5 марта\P10103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58951"/>
            <a:ext cx="3096344" cy="23222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Documents and Settings\Мамоненко Т.А\Рабочий стол\5 марта\P10103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28800"/>
            <a:ext cx="2389040" cy="17917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Documents and Settings\Мамоненко Т.А\Рабочий стол\5 марта\P101037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190348"/>
            <a:ext cx="2408784" cy="18065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Documents and Settings\Мамоненко Т.А\Рабочий стол\5 марта\P101039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73016"/>
            <a:ext cx="2216763" cy="16625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41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621370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</a:rPr>
              <a:t>Вековой юбилей</a:t>
            </a:r>
            <a:endParaRPr lang="ru-RU" sz="3200" b="1" dirty="0">
              <a:solidFill>
                <a:srgbClr val="00B0F0"/>
              </a:solidFill>
            </a:endParaRPr>
          </a:p>
        </p:txBody>
      </p:sp>
      <p:pic>
        <p:nvPicPr>
          <p:cNvPr id="3074" name="Picture 2" descr="C:\Documents and Settings\Мамоненко Т.А\Рабочий стол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02"/>
          <a:stretch/>
        </p:blipFill>
        <p:spPr bwMode="auto">
          <a:xfrm>
            <a:off x="323529" y="1268760"/>
            <a:ext cx="4645200" cy="324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Мамоненко Т.А\Рабочий стол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700808"/>
            <a:ext cx="3947139" cy="45209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4509119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</a:t>
            </a:r>
            <a:r>
              <a:rPr lang="ru-RU" dirty="0" smtClean="0"/>
              <a:t>ица  участников проекта «Дорогою Добра юбиляра поздравил </a:t>
            </a:r>
            <a:r>
              <a:rPr lang="ru-RU" dirty="0" err="1" smtClean="0"/>
              <a:t>Бахчев</a:t>
            </a:r>
            <a:r>
              <a:rPr lang="ru-RU" dirty="0" smtClean="0"/>
              <a:t> Мирон,</a:t>
            </a:r>
          </a:p>
          <a:p>
            <a:r>
              <a:rPr lang="ru-RU" dirty="0" smtClean="0"/>
              <a:t> ученик 3 </a:t>
            </a:r>
            <a:r>
              <a:rPr lang="ru-RU" dirty="0" err="1" smtClean="0"/>
              <a:t>кл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775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Мамоненко Т.А\Рабочий стол\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44824"/>
            <a:ext cx="2904356" cy="38724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Мамоненко Т.А\Рабочий стол\image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00" y="4725144"/>
            <a:ext cx="2950457" cy="16596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Мамоненко Т.А\Рабочий стол\image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96952"/>
            <a:ext cx="2913480" cy="19442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Мамоненко Т.А\Рабочий стол\image (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268760"/>
            <a:ext cx="2805573" cy="18722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692696"/>
            <a:ext cx="8016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</a:rPr>
              <a:t>«День весеннего именинника»</a:t>
            </a:r>
            <a:endParaRPr lang="ru-RU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5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26</TotalTime>
  <Words>96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Остин</vt:lpstr>
      <vt:lpstr>«Связь поколений. Диалог времён.»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МОУ СОШ с.им.П.Осипенко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«Связь поколений. Диалог времён.»</dc:title>
  <dc:creator>Татьяна А. Мамоненко</dc:creator>
  <cp:lastModifiedBy>Татьяна А. Мамоненко</cp:lastModifiedBy>
  <cp:revision>3</cp:revision>
  <dcterms:created xsi:type="dcterms:W3CDTF">2018-06-26T00:29:53Z</dcterms:created>
  <dcterms:modified xsi:type="dcterms:W3CDTF">2018-06-26T00:56:31Z</dcterms:modified>
</cp:coreProperties>
</file>