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8FCD03-F4D7-4F16-896F-CA26813D5E5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1"/>
            <p14:sldId id="270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3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4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1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3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9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9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9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8008" y="6016082"/>
            <a:ext cx="4283968" cy="83671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проекта: Гутенев Антон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326"/>
            <a:ext cx="9144000" cy="37629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7704" y="0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Экстремальный забег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94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251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695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419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25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6881"/>
            <a:ext cx="8229600" cy="3712601"/>
          </a:xfrm>
        </p:spPr>
      </p:pic>
      <p:sp>
        <p:nvSpPr>
          <p:cNvPr id="9" name="Прямоугольник 8"/>
          <p:cNvSpPr/>
          <p:nvPr/>
        </p:nvSpPr>
        <p:spPr>
          <a:xfrm>
            <a:off x="2849279" y="404664"/>
            <a:ext cx="32403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Итог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680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цель: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Задачи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- популяризация экстремальных видов спорта;</a:t>
            </a:r>
          </a:p>
          <a:p>
            <a:pPr marL="0" indent="0">
              <a:buNone/>
            </a:pPr>
            <a:r>
              <a:rPr lang="ru-RU" dirty="0"/>
              <a:t>- организация новой трассы  и создание препятствий; </a:t>
            </a:r>
          </a:p>
          <a:p>
            <a:pPr marL="0" indent="0">
              <a:buNone/>
            </a:pPr>
            <a:r>
              <a:rPr lang="ru-RU" dirty="0"/>
              <a:t>- привлечение участников других муниципалитетов;</a:t>
            </a:r>
          </a:p>
          <a:p>
            <a:pPr marL="0" indent="0">
              <a:buNone/>
            </a:pPr>
            <a:r>
              <a:rPr lang="ru-RU" dirty="0"/>
              <a:t>- проведение экстремального забега «Северный закал».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15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094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	Обоснование социальной значимости </a:t>
            </a:r>
            <a:r>
              <a:rPr lang="ru-RU" dirty="0" smtClean="0"/>
              <a:t>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520940" cy="3579849"/>
          </a:xfrm>
        </p:spPr>
        <p:txBody>
          <a:bodyPr>
            <a:normAutofit/>
          </a:bodyPr>
          <a:lstStyle/>
          <a:p>
            <a:r>
              <a:rPr lang="ru-RU" sz="2000" dirty="0"/>
              <a:t>Большую популярность в нашем регионе набирают экстремальные соревнования на открытой местности. Это уникальная возможность узнать свой предел физических способностей, предел возможностей своей команды, которая привлекает большое количество людей. </a:t>
            </a:r>
          </a:p>
        </p:txBody>
      </p:sp>
    </p:spTree>
    <p:extLst>
      <p:ext uri="{BB962C8B-B14F-4D97-AF65-F5344CB8AC3E}">
        <p14:creationId xmlns:p14="http://schemas.microsoft.com/office/powerpoint/2010/main" val="19761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dirty="0"/>
              <a:t>«Северный закал», прошедший впервые в августе 2018 года в Тазовском районе, в котором приняли участие молодёжь в возрасте от 18 до 35 лет, оказана помощь многими организациями в подготовке трассы, сопровождение забега осуществлялось волонтёрской группой из 25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4403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0"/>
            <a:ext cx="9144000" cy="6857853"/>
          </a:xfrm>
        </p:spPr>
      </p:pic>
    </p:spTree>
    <p:extLst>
      <p:ext uri="{BB962C8B-B14F-4D97-AF65-F5344CB8AC3E}">
        <p14:creationId xmlns:p14="http://schemas.microsoft.com/office/powerpoint/2010/main" val="15749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324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86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895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173416"/>
          </a:xfrm>
        </p:spPr>
      </p:pic>
    </p:spTree>
    <p:extLst>
      <p:ext uri="{BB962C8B-B14F-4D97-AF65-F5344CB8AC3E}">
        <p14:creationId xmlns:p14="http://schemas.microsoft.com/office/powerpoint/2010/main" val="18965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117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Основная цель: </vt:lpstr>
      <vt:lpstr> Обоснование социальной значимости проекта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Закал</dc:title>
  <dc:creator>АНТОН</dc:creator>
  <cp:lastModifiedBy>user</cp:lastModifiedBy>
  <cp:revision>7</cp:revision>
  <dcterms:created xsi:type="dcterms:W3CDTF">2019-03-11T06:09:26Z</dcterms:created>
  <dcterms:modified xsi:type="dcterms:W3CDTF">2019-05-29T10:24:09Z</dcterms:modified>
</cp:coreProperties>
</file>