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k\Рабочий стол\афиш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084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Ждем с нетерпением фестиваля «Семья года - 2019»</a:t>
            </a:r>
            <a:endParaRPr lang="ru-RU" dirty="0"/>
          </a:p>
        </p:txBody>
      </p:sp>
      <p:pic>
        <p:nvPicPr>
          <p:cNvPr id="21506" name="Picture 2" descr="C:\Documents and Settings\Mark\Рабочий стол\афиш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6285335" cy="4040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/>
            <a:r>
              <a:rPr lang="ru-RU" dirty="0" smtClean="0"/>
              <a:t>2 этап «Знакомство»</a:t>
            </a:r>
            <a:endParaRPr lang="ru-RU" dirty="0"/>
          </a:p>
        </p:txBody>
      </p:sp>
      <p:pic>
        <p:nvPicPr>
          <p:cNvPr id="15362" name="Picture 2" descr="C:\Documents and Settings\Mark\Рабочий стол\1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69524" cy="2662226"/>
          </a:xfrm>
          <a:prstGeom prst="rect">
            <a:avLst/>
          </a:prstGeom>
          <a:noFill/>
        </p:spPr>
      </p:pic>
      <p:pic>
        <p:nvPicPr>
          <p:cNvPr id="15363" name="Picture 3" descr="C:\Documents and Settings\Mark\Рабочий стол\2Э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12" y="3938148"/>
            <a:ext cx="4381488" cy="2919852"/>
          </a:xfrm>
          <a:prstGeom prst="rect">
            <a:avLst/>
          </a:prstGeom>
          <a:noFill/>
        </p:spPr>
      </p:pic>
      <p:pic>
        <p:nvPicPr>
          <p:cNvPr id="15364" name="Picture 4" descr="C:\Documents and Settings\Mark\Рабочий стол\3Э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90542"/>
            <a:ext cx="4452926" cy="2967458"/>
          </a:xfrm>
          <a:prstGeom prst="rect">
            <a:avLst/>
          </a:prstGeom>
          <a:noFill/>
        </p:spPr>
      </p:pic>
      <p:pic>
        <p:nvPicPr>
          <p:cNvPr id="15365" name="Picture 5" descr="C:\Documents and Settings\Mark\Рабочий стол\4Э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0381" y="1071546"/>
            <a:ext cx="4273619" cy="2847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3 этап «Исторический </a:t>
            </a:r>
            <a:r>
              <a:rPr lang="ru-RU" dirty="0" err="1" smtClean="0"/>
              <a:t>квест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6386" name="Picture 2" descr="C:\Documents and Settings\Mark\Рабочий стол\5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444988" cy="2500306"/>
          </a:xfrm>
          <a:prstGeom prst="rect">
            <a:avLst/>
          </a:prstGeom>
          <a:noFill/>
        </p:spPr>
      </p:pic>
      <p:pic>
        <p:nvPicPr>
          <p:cNvPr id="16387" name="Picture 3" descr="C:\Documents and Settings\Mark\Рабочий стол\6Э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4429124" cy="3053951"/>
          </a:xfrm>
          <a:prstGeom prst="rect">
            <a:avLst/>
          </a:prstGeom>
          <a:noFill/>
        </p:spPr>
      </p:pic>
      <p:pic>
        <p:nvPicPr>
          <p:cNvPr id="16388" name="Picture 4" descr="C:\Documents and Settings\Mark\Рабочий стол\7Э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14826"/>
            <a:ext cx="3524232" cy="2643174"/>
          </a:xfrm>
          <a:prstGeom prst="rect">
            <a:avLst/>
          </a:prstGeom>
          <a:noFill/>
        </p:spPr>
      </p:pic>
      <p:pic>
        <p:nvPicPr>
          <p:cNvPr id="16389" name="Picture 5" descr="C:\Documents and Settings\Mark\Рабочий стол\8Э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643446"/>
            <a:ext cx="3936985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4 этап «Форум Погода в доме»</a:t>
            </a:r>
            <a:endParaRPr lang="ru-RU" dirty="0"/>
          </a:p>
        </p:txBody>
      </p:sp>
      <p:pic>
        <p:nvPicPr>
          <p:cNvPr id="17410" name="Picture 2" descr="C:\Documents and Settings\Mark\Рабочий стол\1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3095623" cy="4643434"/>
          </a:xfrm>
          <a:prstGeom prst="rect">
            <a:avLst/>
          </a:prstGeom>
          <a:noFill/>
        </p:spPr>
      </p:pic>
      <p:pic>
        <p:nvPicPr>
          <p:cNvPr id="17411" name="Picture 3" descr="C:\Documents and Settings\Mark\Рабочий стол\2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6375" y="1285860"/>
            <a:ext cx="3737625" cy="2490777"/>
          </a:xfrm>
          <a:prstGeom prst="rect">
            <a:avLst/>
          </a:prstGeom>
          <a:noFill/>
        </p:spPr>
      </p:pic>
      <p:pic>
        <p:nvPicPr>
          <p:cNvPr id="17412" name="Picture 4" descr="C:\Documents and Settings\Mark\Рабочий стол\3Э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867157"/>
            <a:ext cx="4488017" cy="2990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4 этап «Форум Погода в доме»</a:t>
            </a:r>
            <a:endParaRPr lang="ru-RU" dirty="0"/>
          </a:p>
        </p:txBody>
      </p:sp>
      <p:pic>
        <p:nvPicPr>
          <p:cNvPr id="18434" name="Picture 2" descr="C:\Documents and Settings\Mark\Рабочий стол\4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502351" cy="3000395"/>
          </a:xfrm>
          <a:prstGeom prst="rect">
            <a:avLst/>
          </a:prstGeom>
          <a:noFill/>
        </p:spPr>
      </p:pic>
      <p:pic>
        <p:nvPicPr>
          <p:cNvPr id="18435" name="Picture 3" descr="C:\Documents and Settings\Mark\Рабочий стол\5Э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5983" y="1428736"/>
            <a:ext cx="4488017" cy="2990843"/>
          </a:xfrm>
          <a:prstGeom prst="rect">
            <a:avLst/>
          </a:prstGeom>
          <a:noFill/>
        </p:spPr>
      </p:pic>
      <p:pic>
        <p:nvPicPr>
          <p:cNvPr id="18436" name="Picture 4" descr="C:\Documents and Settings\Mark\Рабочий стол\6Э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271396"/>
            <a:ext cx="3881422" cy="2586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5 этап «Мастерская семей»</a:t>
            </a:r>
            <a:endParaRPr lang="ru-RU" dirty="0"/>
          </a:p>
        </p:txBody>
      </p:sp>
      <p:pic>
        <p:nvPicPr>
          <p:cNvPr id="19458" name="Picture 2" descr="C:\Documents and Settings\Mark\Рабочий стол\9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2650123" cy="3562342"/>
          </a:xfrm>
          <a:prstGeom prst="rect">
            <a:avLst/>
          </a:prstGeom>
          <a:noFill/>
        </p:spPr>
      </p:pic>
      <p:pic>
        <p:nvPicPr>
          <p:cNvPr id="19459" name="Picture 3" descr="C:\Documents and Settings\Mark\Рабочий стол\10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71612"/>
            <a:ext cx="3881422" cy="2886808"/>
          </a:xfrm>
          <a:prstGeom prst="rect">
            <a:avLst/>
          </a:prstGeom>
          <a:noFill/>
        </p:spPr>
      </p:pic>
      <p:pic>
        <p:nvPicPr>
          <p:cNvPr id="19460" name="Picture 4" descr="C:\Documents and Settings\Mark\Рабочий стол\11Э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5454" y="4054090"/>
            <a:ext cx="3738546" cy="2803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6 этап </a:t>
            </a:r>
            <a:r>
              <a:rPr lang="ru-RU" dirty="0" err="1" smtClean="0"/>
              <a:t>фотопроект</a:t>
            </a:r>
            <a:r>
              <a:rPr lang="ru-RU" dirty="0" smtClean="0"/>
              <a:t> «Преемственность поколений»</a:t>
            </a:r>
            <a:endParaRPr lang="ru-RU" dirty="0"/>
          </a:p>
        </p:txBody>
      </p:sp>
      <p:pic>
        <p:nvPicPr>
          <p:cNvPr id="22530" name="Picture 2" descr="C:\Documents and Settings\Mark\Рабочий стол\16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393438" cy="2928958"/>
          </a:xfrm>
          <a:prstGeom prst="rect">
            <a:avLst/>
          </a:prstGeom>
          <a:noFill/>
        </p:spPr>
      </p:pic>
      <p:pic>
        <p:nvPicPr>
          <p:cNvPr id="22531" name="Picture 3" descr="C:\Documents and Settings\Mark\Рабочий стол\14Э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314" y="1571612"/>
            <a:ext cx="4286281" cy="2857520"/>
          </a:xfrm>
          <a:prstGeom prst="rect">
            <a:avLst/>
          </a:prstGeom>
          <a:noFill/>
        </p:spPr>
      </p:pic>
      <p:pic>
        <p:nvPicPr>
          <p:cNvPr id="22532" name="Picture 4" descr="C:\Documents and Settings\Mark\Рабочий стол\13Э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357695"/>
            <a:ext cx="3750460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Победители </a:t>
            </a:r>
            <a:r>
              <a:rPr lang="ru-RU" dirty="0" smtClean="0"/>
              <a:t>фестиваля </a:t>
            </a:r>
            <a:br>
              <a:rPr lang="ru-RU" dirty="0" smtClean="0"/>
            </a:br>
            <a:r>
              <a:rPr lang="ru-RU" dirty="0" smtClean="0"/>
              <a:t>«Семья года-2018» - семья </a:t>
            </a:r>
            <a:r>
              <a:rPr lang="ru-RU" dirty="0" err="1" smtClean="0"/>
              <a:t>Рафилович</a:t>
            </a:r>
            <a:endParaRPr lang="ru-RU" dirty="0"/>
          </a:p>
        </p:txBody>
      </p:sp>
      <p:pic>
        <p:nvPicPr>
          <p:cNvPr id="20482" name="Picture 2" descr="C:\Documents and Settings\Mark\Рабочий стол\17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87071"/>
            <a:ext cx="7000924" cy="4670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Финал</a:t>
            </a:r>
            <a:endParaRPr lang="ru-RU" dirty="0"/>
          </a:p>
        </p:txBody>
      </p:sp>
      <p:pic>
        <p:nvPicPr>
          <p:cNvPr id="1026" name="Picture 2" descr="C:\Documents and Settings\Mark\Рабочий стол\Э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4912651" cy="3262307"/>
          </a:xfrm>
          <a:prstGeom prst="rect">
            <a:avLst/>
          </a:prstGeom>
          <a:noFill/>
        </p:spPr>
      </p:pic>
      <p:pic>
        <p:nvPicPr>
          <p:cNvPr id="1027" name="Picture 3" descr="C:\Documents and Settings\Mark\Рабочий стол\Э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774467"/>
            <a:ext cx="4643438" cy="3083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53</Words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2 этап «Знакомство»</vt:lpstr>
      <vt:lpstr>3 этап «Исторический квест»</vt:lpstr>
      <vt:lpstr>4 этап «Форум Погода в доме»</vt:lpstr>
      <vt:lpstr>4 этап «Форум Погода в доме»</vt:lpstr>
      <vt:lpstr>5 этап «Мастерская семей»</vt:lpstr>
      <vt:lpstr>6 этап фотопроект «Преемственность поколений»</vt:lpstr>
      <vt:lpstr>Победители фестиваля  «Семья года-2018» - семья Рафилович</vt:lpstr>
      <vt:lpstr>Финал</vt:lpstr>
      <vt:lpstr>Ждем с нетерпением фестиваля «Семья года - 2019»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Эдуард</cp:lastModifiedBy>
  <cp:revision>49</cp:revision>
  <dcterms:modified xsi:type="dcterms:W3CDTF">2018-08-15T20:38:11Z</dcterms:modified>
</cp:coreProperties>
</file>