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6" r:id="rId3"/>
    <p:sldId id="287" r:id="rId4"/>
    <p:sldId id="28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0" r:id="rId13"/>
    <p:sldId id="264" r:id="rId14"/>
    <p:sldId id="265" r:id="rId15"/>
    <p:sldId id="266" r:id="rId16"/>
    <p:sldId id="273" r:id="rId17"/>
    <p:sldId id="267" r:id="rId18"/>
    <p:sldId id="274" r:id="rId19"/>
    <p:sldId id="275" r:id="rId20"/>
    <p:sldId id="268" r:id="rId21"/>
    <p:sldId id="269" r:id="rId22"/>
    <p:sldId id="278" r:id="rId23"/>
    <p:sldId id="277" r:id="rId24"/>
    <p:sldId id="281" r:id="rId25"/>
    <p:sldId id="289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6C779-0611-4AC4-9D5A-4BE9ACB99CFE}" v="194" dt="2019-09-30T15:26:03.780"/>
    <p1510:client id="{493FAB0D-C9F9-4B1D-BF9E-CDD8F1C12169}" v="86" dt="2019-09-30T16:05:00.028"/>
    <p1510:client id="{D6711283-D3A8-463F-A81F-C4F8FF4C0CD4}" v="174" dt="2019-09-30T16:47:01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C16C779-0611-4AC4-9D5A-4BE9ACB99CFE}"/>
    <pc:docChg chg="addSld modSld">
      <pc:chgData name="" userId="" providerId="" clId="Web-{1C16C779-0611-4AC4-9D5A-4BE9ACB99CFE}" dt="2019-09-30T15:26:02.967" v="185"/>
      <pc:docMkLst>
        <pc:docMk/>
      </pc:docMkLst>
      <pc:sldChg chg="modSp">
        <pc:chgData name="" userId="" providerId="" clId="Web-{1C16C779-0611-4AC4-9D5A-4BE9ACB99CFE}" dt="2019-09-30T14:51:06.349" v="1" actId="1076"/>
        <pc:sldMkLst>
          <pc:docMk/>
          <pc:sldMk cId="3116834586" sldId="257"/>
        </pc:sldMkLst>
        <pc:picChg chg="mod">
          <ac:chgData name="" userId="" providerId="" clId="Web-{1C16C779-0611-4AC4-9D5A-4BE9ACB99CFE}" dt="2019-09-30T14:51:06.349" v="1" actId="1076"/>
          <ac:picMkLst>
            <pc:docMk/>
            <pc:sldMk cId="3116834586" sldId="257"/>
            <ac:picMk id="4" creationId="{00000000-0000-0000-0000-000000000000}"/>
          </ac:picMkLst>
        </pc:picChg>
      </pc:sldChg>
      <pc:sldChg chg="addSp">
        <pc:chgData name="" userId="" providerId="" clId="Web-{1C16C779-0611-4AC4-9D5A-4BE9ACB99CFE}" dt="2019-09-30T14:52:10.209" v="2"/>
        <pc:sldMkLst>
          <pc:docMk/>
          <pc:sldMk cId="1841481167" sldId="259"/>
        </pc:sldMkLst>
        <pc:spChg chg="add">
          <ac:chgData name="" userId="" providerId="" clId="Web-{1C16C779-0611-4AC4-9D5A-4BE9ACB99CFE}" dt="2019-09-30T14:52:10.209" v="2"/>
          <ac:spMkLst>
            <pc:docMk/>
            <pc:sldMk cId="1841481167" sldId="259"/>
            <ac:spMk id="6" creationId="{62C9E91F-D2D9-4EE3-B7F4-5494169E2CC1}"/>
          </ac:spMkLst>
        </pc:spChg>
      </pc:sldChg>
      <pc:sldChg chg="modSp">
        <pc:chgData name="" userId="" providerId="" clId="Web-{1C16C779-0611-4AC4-9D5A-4BE9ACB99CFE}" dt="2019-09-30T14:58:36.404" v="5"/>
        <pc:sldMkLst>
          <pc:docMk/>
          <pc:sldMk cId="3752418304" sldId="265"/>
        </pc:sldMkLst>
        <pc:picChg chg="mod">
          <ac:chgData name="" userId="" providerId="" clId="Web-{1C16C779-0611-4AC4-9D5A-4BE9ACB99CFE}" dt="2019-09-30T14:58:36.404" v="5"/>
          <ac:picMkLst>
            <pc:docMk/>
            <pc:sldMk cId="3752418304" sldId="265"/>
            <ac:picMk id="4" creationId="{00000000-0000-0000-0000-000000000000}"/>
          </ac:picMkLst>
        </pc:picChg>
      </pc:sldChg>
      <pc:sldChg chg="delSp modSp">
        <pc:chgData name="" userId="" providerId="" clId="Web-{1C16C779-0611-4AC4-9D5A-4BE9ACB99CFE}" dt="2019-09-30T15:04:45.474" v="13" actId="1076"/>
        <pc:sldMkLst>
          <pc:docMk/>
          <pc:sldMk cId="3637395847" sldId="266"/>
        </pc:sldMkLst>
        <pc:spChg chg="mod">
          <ac:chgData name="" userId="" providerId="" clId="Web-{1C16C779-0611-4AC4-9D5A-4BE9ACB99CFE}" dt="2019-09-30T15:01:20.048" v="6" actId="14100"/>
          <ac:spMkLst>
            <pc:docMk/>
            <pc:sldMk cId="3637395847" sldId="266"/>
            <ac:spMk id="3" creationId="{00000000-0000-0000-0000-000000000000}"/>
          </ac:spMkLst>
        </pc:spChg>
        <pc:spChg chg="del">
          <ac:chgData name="" userId="" providerId="" clId="Web-{1C16C779-0611-4AC4-9D5A-4BE9ACB99CFE}" dt="2019-09-30T15:03:24.566" v="8"/>
          <ac:spMkLst>
            <pc:docMk/>
            <pc:sldMk cId="3637395847" sldId="266"/>
            <ac:spMk id="8" creationId="{00000000-0000-0000-0000-000000000000}"/>
          </ac:spMkLst>
        </pc:spChg>
        <pc:picChg chg="mod">
          <ac:chgData name="" userId="" providerId="" clId="Web-{1C16C779-0611-4AC4-9D5A-4BE9ACB99CFE}" dt="2019-09-30T15:04:45.474" v="13" actId="1076"/>
          <ac:picMkLst>
            <pc:docMk/>
            <pc:sldMk cId="3637395847" sldId="266"/>
            <ac:picMk id="4" creationId="{00000000-0000-0000-0000-000000000000}"/>
          </ac:picMkLst>
        </pc:picChg>
        <pc:picChg chg="mod">
          <ac:chgData name="" userId="" providerId="" clId="Web-{1C16C779-0611-4AC4-9D5A-4BE9ACB99CFE}" dt="2019-09-30T15:03:58.504" v="10" actId="14100"/>
          <ac:picMkLst>
            <pc:docMk/>
            <pc:sldMk cId="3637395847" sldId="266"/>
            <ac:picMk id="7" creationId="{00000000-0000-0000-0000-000000000000}"/>
          </ac:picMkLst>
        </pc:picChg>
      </pc:sldChg>
      <pc:sldChg chg="addSp delSp modSp">
        <pc:chgData name="" userId="" providerId="" clId="Web-{1C16C779-0611-4AC4-9D5A-4BE9ACB99CFE}" dt="2019-09-30T15:19:43.522" v="120" actId="14100"/>
        <pc:sldMkLst>
          <pc:docMk/>
          <pc:sldMk cId="21011048" sldId="269"/>
        </pc:sldMkLst>
        <pc:picChg chg="add mod">
          <ac:chgData name="" userId="" providerId="" clId="Web-{1C16C779-0611-4AC4-9D5A-4BE9ACB99CFE}" dt="2019-09-30T15:19:43.522" v="120" actId="14100"/>
          <ac:picMkLst>
            <pc:docMk/>
            <pc:sldMk cId="21011048" sldId="269"/>
            <ac:picMk id="5" creationId="{E6D5C198-2781-4E32-967F-E56CDF4BF4A8}"/>
          </ac:picMkLst>
        </pc:picChg>
        <pc:picChg chg="del">
          <ac:chgData name="" userId="" providerId="" clId="Web-{1C16C779-0611-4AC4-9D5A-4BE9ACB99CFE}" dt="2019-09-30T15:19:27.288" v="117"/>
          <ac:picMkLst>
            <pc:docMk/>
            <pc:sldMk cId="21011048" sldId="269"/>
            <ac:picMk id="6" creationId="{00000000-0000-0000-0000-000000000000}"/>
          </ac:picMkLst>
        </pc:picChg>
      </pc:sldChg>
      <pc:sldChg chg="addSp delSp modSp new">
        <pc:chgData name="" userId="" providerId="" clId="Web-{1C16C779-0611-4AC4-9D5A-4BE9ACB99CFE}" dt="2019-09-30T15:14:11.110" v="102" actId="1076"/>
        <pc:sldMkLst>
          <pc:docMk/>
          <pc:sldMk cId="1291872444" sldId="273"/>
        </pc:sldMkLst>
        <pc:spChg chg="mod">
          <ac:chgData name="" userId="" providerId="" clId="Web-{1C16C779-0611-4AC4-9D5A-4BE9ACB99CFE}" dt="2019-09-30T15:13:51.875" v="99" actId="20577"/>
          <ac:spMkLst>
            <pc:docMk/>
            <pc:sldMk cId="1291872444" sldId="273"/>
            <ac:spMk id="2" creationId="{DCC55B8C-E11F-4761-BF93-B8DA3AACA91D}"/>
          </ac:spMkLst>
        </pc:spChg>
        <pc:spChg chg="del">
          <ac:chgData name="" userId="" providerId="" clId="Web-{1C16C779-0611-4AC4-9D5A-4BE9ACB99CFE}" dt="2019-09-30T15:06:51.914" v="15"/>
          <ac:spMkLst>
            <pc:docMk/>
            <pc:sldMk cId="1291872444" sldId="273"/>
            <ac:spMk id="3" creationId="{7F9830C4-9E92-45D7-ADF1-DB31A62FAD7D}"/>
          </ac:spMkLst>
        </pc:spChg>
        <pc:picChg chg="add mod ord">
          <ac:chgData name="" userId="" providerId="" clId="Web-{1C16C779-0611-4AC4-9D5A-4BE9ACB99CFE}" dt="2019-09-30T15:14:11.110" v="102" actId="1076"/>
          <ac:picMkLst>
            <pc:docMk/>
            <pc:sldMk cId="1291872444" sldId="273"/>
            <ac:picMk id="4" creationId="{FB9C8072-451F-4BDB-853E-1E447B5A3FEC}"/>
          </ac:picMkLst>
        </pc:picChg>
      </pc:sldChg>
      <pc:sldChg chg="addSp delSp modSp new">
        <pc:chgData name="" userId="" providerId="" clId="Web-{1C16C779-0611-4AC4-9D5A-4BE9ACB99CFE}" dt="2019-09-30T15:16:12.581" v="106" actId="1076"/>
        <pc:sldMkLst>
          <pc:docMk/>
          <pc:sldMk cId="761729308" sldId="274"/>
        </pc:sldMkLst>
        <pc:spChg chg="del">
          <ac:chgData name="" userId="" providerId="" clId="Web-{1C16C779-0611-4AC4-9D5A-4BE9ACB99CFE}" dt="2019-09-30T15:15:41.706" v="104"/>
          <ac:spMkLst>
            <pc:docMk/>
            <pc:sldMk cId="761729308" sldId="274"/>
            <ac:spMk id="3" creationId="{D98CFE5E-9814-449C-B113-38FE42D7F365}"/>
          </ac:spMkLst>
        </pc:spChg>
        <pc:picChg chg="add mod ord">
          <ac:chgData name="" userId="" providerId="" clId="Web-{1C16C779-0611-4AC4-9D5A-4BE9ACB99CFE}" dt="2019-09-30T15:16:12.581" v="106" actId="1076"/>
          <ac:picMkLst>
            <pc:docMk/>
            <pc:sldMk cId="761729308" sldId="274"/>
            <ac:picMk id="4" creationId="{5A35D519-7754-4795-AC31-C2544ED72936}"/>
          </ac:picMkLst>
        </pc:picChg>
      </pc:sldChg>
      <pc:sldChg chg="addSp delSp modSp new">
        <pc:chgData name="" userId="" providerId="" clId="Web-{1C16C779-0611-4AC4-9D5A-4BE9ACB99CFE}" dt="2019-09-30T15:18:14.568" v="115" actId="14100"/>
        <pc:sldMkLst>
          <pc:docMk/>
          <pc:sldMk cId="2800678368" sldId="275"/>
        </pc:sldMkLst>
        <pc:spChg chg="del">
          <ac:chgData name="" userId="" providerId="" clId="Web-{1C16C779-0611-4AC4-9D5A-4BE9ACB99CFE}" dt="2019-09-30T15:16:50.707" v="108"/>
          <ac:spMkLst>
            <pc:docMk/>
            <pc:sldMk cId="2800678368" sldId="275"/>
            <ac:spMk id="3" creationId="{3356F9D5-82B0-4E1F-9782-4A806BF76216}"/>
          </ac:spMkLst>
        </pc:spChg>
        <pc:picChg chg="add mod ord">
          <ac:chgData name="" userId="" providerId="" clId="Web-{1C16C779-0611-4AC4-9D5A-4BE9ACB99CFE}" dt="2019-09-30T15:18:14.568" v="115" actId="14100"/>
          <ac:picMkLst>
            <pc:docMk/>
            <pc:sldMk cId="2800678368" sldId="275"/>
            <ac:picMk id="4" creationId="{8A0F4AC2-A82E-441D-8C88-7A7B892C63D0}"/>
          </ac:picMkLst>
        </pc:picChg>
      </pc:sldChg>
      <pc:sldChg chg="new">
        <pc:chgData name="" userId="" providerId="" clId="Web-{1C16C779-0611-4AC4-9D5A-4BE9ACB99CFE}" dt="2019-09-30T15:20:01.117" v="121"/>
        <pc:sldMkLst>
          <pc:docMk/>
          <pc:sldMk cId="548727441" sldId="276"/>
        </pc:sldMkLst>
      </pc:sldChg>
      <pc:sldChg chg="addSp delSp modSp new">
        <pc:chgData name="" userId="" providerId="" clId="Web-{1C16C779-0611-4AC4-9D5A-4BE9ACB99CFE}" dt="2019-09-30T15:24:58.732" v="183" actId="1076"/>
        <pc:sldMkLst>
          <pc:docMk/>
          <pc:sldMk cId="4281982568" sldId="277"/>
        </pc:sldMkLst>
        <pc:spChg chg="mod">
          <ac:chgData name="" userId="" providerId="" clId="Web-{1C16C779-0611-4AC4-9D5A-4BE9ACB99CFE}" dt="2019-09-30T15:23:59.043" v="171" actId="20577"/>
          <ac:spMkLst>
            <pc:docMk/>
            <pc:sldMk cId="4281982568" sldId="277"/>
            <ac:spMk id="2" creationId="{512F6F7E-5D54-4BA1-A363-F70D2230546C}"/>
          </ac:spMkLst>
        </pc:spChg>
        <pc:spChg chg="del">
          <ac:chgData name="" userId="" providerId="" clId="Web-{1C16C779-0611-4AC4-9D5A-4BE9ACB99CFE}" dt="2019-09-30T15:21:10.477" v="123"/>
          <ac:spMkLst>
            <pc:docMk/>
            <pc:sldMk cId="4281982568" sldId="277"/>
            <ac:spMk id="3" creationId="{749223FE-95D2-4B71-A2D2-EC19A0A6C853}"/>
          </ac:spMkLst>
        </pc:spChg>
        <pc:spChg chg="del">
          <ac:chgData name="" userId="" providerId="" clId="Web-{1C16C779-0611-4AC4-9D5A-4BE9ACB99CFE}" dt="2019-09-30T15:22:16.166" v="124"/>
          <ac:spMkLst>
            <pc:docMk/>
            <pc:sldMk cId="4281982568" sldId="277"/>
            <ac:spMk id="4" creationId="{631CAFF9-852A-4AF7-B0EA-83AD5AF5878A}"/>
          </ac:spMkLst>
        </pc:spChg>
        <pc:spChg chg="add mod">
          <ac:chgData name="" userId="" providerId="" clId="Web-{1C16C779-0611-4AC4-9D5A-4BE9ACB99CFE}" dt="2019-09-30T15:22:41.838" v="126"/>
          <ac:spMkLst>
            <pc:docMk/>
            <pc:sldMk cId="4281982568" sldId="277"/>
            <ac:spMk id="10" creationId="{80EE88E7-27CD-4EAD-9A83-ADF1BD5E44D3}"/>
          </ac:spMkLst>
        </pc:spChg>
        <pc:picChg chg="add del mod ord">
          <ac:chgData name="" userId="" providerId="" clId="Web-{1C16C779-0611-4AC4-9D5A-4BE9ACB99CFE}" dt="2019-09-30T15:22:41.838" v="126"/>
          <ac:picMkLst>
            <pc:docMk/>
            <pc:sldMk cId="4281982568" sldId="277"/>
            <ac:picMk id="5" creationId="{8DF6F9BA-D1FD-46ED-8957-8FEE2F18848C}"/>
          </ac:picMkLst>
        </pc:picChg>
        <pc:picChg chg="add mod ord">
          <ac:chgData name="" userId="" providerId="" clId="Web-{1C16C779-0611-4AC4-9D5A-4BE9ACB99CFE}" dt="2019-09-30T15:24:58.732" v="183" actId="1076"/>
          <ac:picMkLst>
            <pc:docMk/>
            <pc:sldMk cId="4281982568" sldId="277"/>
            <ac:picMk id="7" creationId="{CD36BA45-7544-4A83-B976-7499F05B9757}"/>
          </ac:picMkLst>
        </pc:picChg>
      </pc:sldChg>
      <pc:sldChg chg="addSp delSp modSp new">
        <pc:chgData name="" userId="" providerId="" clId="Web-{1C16C779-0611-4AC4-9D5A-4BE9ACB99CFE}" dt="2019-09-30T15:26:02.967" v="185"/>
        <pc:sldMkLst>
          <pc:docMk/>
          <pc:sldMk cId="1461194323" sldId="278"/>
        </pc:sldMkLst>
        <pc:spChg chg="del">
          <ac:chgData name="" userId="" providerId="" clId="Web-{1C16C779-0611-4AC4-9D5A-4BE9ACB99CFE}" dt="2019-09-30T15:26:02.967" v="185"/>
          <ac:spMkLst>
            <pc:docMk/>
            <pc:sldMk cId="1461194323" sldId="278"/>
            <ac:spMk id="3" creationId="{57DCA360-4039-4E45-BC13-47537B5C8561}"/>
          </ac:spMkLst>
        </pc:spChg>
        <pc:picChg chg="add mod ord">
          <ac:chgData name="" userId="" providerId="" clId="Web-{1C16C779-0611-4AC4-9D5A-4BE9ACB99CFE}" dt="2019-09-30T15:26:02.967" v="185"/>
          <ac:picMkLst>
            <pc:docMk/>
            <pc:sldMk cId="1461194323" sldId="278"/>
            <ac:picMk id="5" creationId="{D1C67E33-6001-4C60-9294-97198EF55566}"/>
          </ac:picMkLst>
        </pc:picChg>
      </pc:sldChg>
    </pc:docChg>
  </pc:docChgLst>
  <pc:docChgLst>
    <pc:chgData clId="Web-{D6711283-D3A8-463F-A81F-C4F8FF4C0CD4}"/>
    <pc:docChg chg="addSld delSld modSld">
      <pc:chgData name="" userId="" providerId="" clId="Web-{D6711283-D3A8-463F-A81F-C4F8FF4C0CD4}" dt="2019-09-30T16:47:01.999" v="163"/>
      <pc:docMkLst>
        <pc:docMk/>
      </pc:docMkLst>
      <pc:sldChg chg="addSp delSp modSp">
        <pc:chgData name="" userId="" providerId="" clId="Web-{D6711283-D3A8-463F-A81F-C4F8FF4C0CD4}" dt="2019-09-30T16:29:03.247" v="6" actId="14100"/>
        <pc:sldMkLst>
          <pc:docMk/>
          <pc:sldMk cId="3116834586" sldId="257"/>
        </pc:sldMkLst>
        <pc:picChg chg="del">
          <ac:chgData name="" userId="" providerId="" clId="Web-{D6711283-D3A8-463F-A81F-C4F8FF4C0CD4}" dt="2019-09-30T16:27:57.371" v="0"/>
          <ac:picMkLst>
            <pc:docMk/>
            <pc:sldMk cId="3116834586" sldId="257"/>
            <ac:picMk id="3" creationId="{7916701B-8FBA-4268-9A0A-906B2F7F69F8}"/>
          </ac:picMkLst>
        </pc:picChg>
        <pc:picChg chg="add mod">
          <ac:chgData name="" userId="" providerId="" clId="Web-{D6711283-D3A8-463F-A81F-C4F8FF4C0CD4}" dt="2019-09-30T16:29:03.247" v="6" actId="14100"/>
          <ac:picMkLst>
            <pc:docMk/>
            <pc:sldMk cId="3116834586" sldId="257"/>
            <ac:picMk id="7" creationId="{96A2ED41-638A-4522-A2B8-2ABA8234106D}"/>
          </ac:picMkLst>
        </pc:picChg>
      </pc:sldChg>
      <pc:sldChg chg="addSp modSp">
        <pc:chgData name="" userId="" providerId="" clId="Web-{D6711283-D3A8-463F-A81F-C4F8FF4C0CD4}" dt="2019-09-30T16:30:21.843" v="10" actId="14100"/>
        <pc:sldMkLst>
          <pc:docMk/>
          <pc:sldMk cId="3752418304" sldId="263"/>
        </pc:sldMkLst>
        <pc:picChg chg="add mod">
          <ac:chgData name="" userId="" providerId="" clId="Web-{D6711283-D3A8-463F-A81F-C4F8FF4C0CD4}" dt="2019-09-30T16:30:21.843" v="10" actId="14100"/>
          <ac:picMkLst>
            <pc:docMk/>
            <pc:sldMk cId="3752418304" sldId="263"/>
            <ac:picMk id="6" creationId="{B1BC722F-2804-437C-A5B3-A4E869437DA9}"/>
          </ac:picMkLst>
        </pc:picChg>
      </pc:sldChg>
      <pc:sldChg chg="del">
        <pc:chgData name="" userId="" providerId="" clId="Web-{D6711283-D3A8-463F-A81F-C4F8FF4C0CD4}" dt="2019-09-30T16:32:42.189" v="43"/>
        <pc:sldMkLst>
          <pc:docMk/>
          <pc:sldMk cId="2360654162" sldId="270"/>
        </pc:sldMkLst>
      </pc:sldChg>
      <pc:sldChg chg="modSp del">
        <pc:chgData name="" userId="" providerId="" clId="Web-{D6711283-D3A8-463F-A81F-C4F8FF4C0CD4}" dt="2019-09-30T16:35:03.566" v="92"/>
        <pc:sldMkLst>
          <pc:docMk/>
          <pc:sldMk cId="2552401045" sldId="271"/>
        </pc:sldMkLst>
        <pc:picChg chg="mod">
          <ac:chgData name="" userId="" providerId="" clId="Web-{D6711283-D3A8-463F-A81F-C4F8FF4C0CD4}" dt="2019-09-30T16:33:35.143" v="46" actId="1076"/>
          <ac:picMkLst>
            <pc:docMk/>
            <pc:sldMk cId="2552401045" sldId="271"/>
            <ac:picMk id="5" creationId="{00000000-0000-0000-0000-000000000000}"/>
          </ac:picMkLst>
        </pc:picChg>
      </pc:sldChg>
      <pc:sldChg chg="del">
        <pc:chgData name="" userId="" providerId="" clId="Web-{D6711283-D3A8-463F-A81F-C4F8FF4C0CD4}" dt="2019-09-30T16:37:13.037" v="134"/>
        <pc:sldMkLst>
          <pc:docMk/>
          <pc:sldMk cId="1367741678" sldId="272"/>
        </pc:sldMkLst>
      </pc:sldChg>
      <pc:sldChg chg="del">
        <pc:chgData name="" userId="" providerId="" clId="Web-{D6711283-D3A8-463F-A81F-C4F8FF4C0CD4}" dt="2019-09-30T16:31:46.203" v="13"/>
        <pc:sldMkLst>
          <pc:docMk/>
          <pc:sldMk cId="548727441" sldId="276"/>
        </pc:sldMkLst>
      </pc:sldChg>
      <pc:sldChg chg="modSp">
        <pc:chgData name="" userId="" providerId="" clId="Web-{D6711283-D3A8-463F-A81F-C4F8FF4C0CD4}" dt="2019-09-30T16:32:16.282" v="40" actId="20577"/>
        <pc:sldMkLst>
          <pc:docMk/>
          <pc:sldMk cId="1461194323" sldId="278"/>
        </pc:sldMkLst>
        <pc:spChg chg="mod">
          <ac:chgData name="" userId="" providerId="" clId="Web-{D6711283-D3A8-463F-A81F-C4F8FF4C0CD4}" dt="2019-09-30T16:32:16.282" v="40" actId="20577"/>
          <ac:spMkLst>
            <pc:docMk/>
            <pc:sldMk cId="1461194323" sldId="278"/>
            <ac:spMk id="2" creationId="{CABDB95D-CB02-4BA5-B339-A98E70205B8B}"/>
          </ac:spMkLst>
        </pc:spChg>
      </pc:sldChg>
      <pc:sldChg chg="del mod modShow">
        <pc:chgData name="" userId="" providerId="" clId="Web-{D6711283-D3A8-463F-A81F-C4F8FF4C0CD4}" dt="2019-09-30T16:31:03.281" v="12"/>
        <pc:sldMkLst>
          <pc:docMk/>
          <pc:sldMk cId="740663063" sldId="279"/>
        </pc:sldMkLst>
      </pc:sldChg>
      <pc:sldChg chg="addSp delSp modSp new">
        <pc:chgData name="" userId="" providerId="" clId="Web-{D6711283-D3A8-463F-A81F-C4F8FF4C0CD4}" dt="2019-09-30T16:36:37.896" v="131" actId="20577"/>
        <pc:sldMkLst>
          <pc:docMk/>
          <pc:sldMk cId="2918620097" sldId="281"/>
        </pc:sldMkLst>
        <pc:spChg chg="mod">
          <ac:chgData name="" userId="" providerId="" clId="Web-{D6711283-D3A8-463F-A81F-C4F8FF4C0CD4}" dt="2019-09-30T16:36:37.896" v="131" actId="20577"/>
          <ac:spMkLst>
            <pc:docMk/>
            <pc:sldMk cId="2918620097" sldId="281"/>
            <ac:spMk id="2" creationId="{03BAB7C7-6175-4D6B-A0FD-AC918D9F2C1B}"/>
          </ac:spMkLst>
        </pc:spChg>
        <pc:spChg chg="del">
          <ac:chgData name="" userId="" providerId="" clId="Web-{D6711283-D3A8-463F-A81F-C4F8FF4C0CD4}" dt="2019-09-30T16:36:15.770" v="94"/>
          <ac:spMkLst>
            <pc:docMk/>
            <pc:sldMk cId="2918620097" sldId="281"/>
            <ac:spMk id="3" creationId="{59F357FE-5004-46C2-B687-D73B06F2570F}"/>
          </ac:spMkLst>
        </pc:spChg>
        <pc:picChg chg="add mod ord">
          <ac:chgData name="" userId="" providerId="" clId="Web-{D6711283-D3A8-463F-A81F-C4F8FF4C0CD4}" dt="2019-09-30T16:36:15.770" v="94"/>
          <ac:picMkLst>
            <pc:docMk/>
            <pc:sldMk cId="2918620097" sldId="281"/>
            <ac:picMk id="4" creationId="{B22EE5EB-AA96-434B-8FF9-F4624773D050}"/>
          </ac:picMkLst>
        </pc:picChg>
      </pc:sldChg>
      <pc:sldChg chg="addSp delSp modSp new del">
        <pc:chgData name="" userId="" providerId="" clId="Web-{D6711283-D3A8-463F-A81F-C4F8FF4C0CD4}" dt="2019-09-30T16:35:03.566" v="91"/>
        <pc:sldMkLst>
          <pc:docMk/>
          <pc:sldMk cId="3943376175" sldId="281"/>
        </pc:sldMkLst>
        <pc:spChg chg="mod">
          <ac:chgData name="" userId="" providerId="" clId="Web-{D6711283-D3A8-463F-A81F-C4F8FF4C0CD4}" dt="2019-09-30T16:34:57.082" v="88" actId="20577"/>
          <ac:spMkLst>
            <pc:docMk/>
            <pc:sldMk cId="3943376175" sldId="281"/>
            <ac:spMk id="2" creationId="{821FD6CF-5BFE-47AD-937C-64D3F086D551}"/>
          </ac:spMkLst>
        </pc:spChg>
        <pc:spChg chg="del">
          <ac:chgData name="" userId="" providerId="" clId="Web-{D6711283-D3A8-463F-A81F-C4F8FF4C0CD4}" dt="2019-09-30T16:34:19.487" v="48"/>
          <ac:spMkLst>
            <pc:docMk/>
            <pc:sldMk cId="3943376175" sldId="281"/>
            <ac:spMk id="3" creationId="{A7AD8E0D-3532-40A9-9F9D-B07443BEB048}"/>
          </ac:spMkLst>
        </pc:spChg>
        <pc:picChg chg="add mod ord">
          <ac:chgData name="" userId="" providerId="" clId="Web-{D6711283-D3A8-463F-A81F-C4F8FF4C0CD4}" dt="2019-09-30T16:34:19.487" v="48"/>
          <ac:picMkLst>
            <pc:docMk/>
            <pc:sldMk cId="3943376175" sldId="281"/>
            <ac:picMk id="4" creationId="{C8E2B899-1415-413E-B9B4-04169A5FDE26}"/>
          </ac:picMkLst>
        </pc:picChg>
      </pc:sldChg>
      <pc:sldChg chg="addSp delSp modSp new del">
        <pc:chgData name="" userId="" providerId="" clId="Web-{D6711283-D3A8-463F-A81F-C4F8FF4C0CD4}" dt="2019-09-30T16:39:43.383" v="149"/>
        <pc:sldMkLst>
          <pc:docMk/>
          <pc:sldMk cId="2771332154" sldId="282"/>
        </pc:sldMkLst>
        <pc:spChg chg="del">
          <ac:chgData name="" userId="" providerId="" clId="Web-{D6711283-D3A8-463F-A81F-C4F8FF4C0CD4}" dt="2019-09-30T16:38:31.025" v="136"/>
          <ac:spMkLst>
            <pc:docMk/>
            <pc:sldMk cId="2771332154" sldId="282"/>
            <ac:spMk id="4" creationId="{286E403A-2465-471A-B6FB-AF910BFE3C7E}"/>
          </ac:spMkLst>
        </pc:spChg>
        <pc:picChg chg="add mod ord modCrop">
          <ac:chgData name="" userId="" providerId="" clId="Web-{D6711283-D3A8-463F-A81F-C4F8FF4C0CD4}" dt="2019-09-30T16:39:36.258" v="148" actId="1076"/>
          <ac:picMkLst>
            <pc:docMk/>
            <pc:sldMk cId="2771332154" sldId="282"/>
            <ac:picMk id="5" creationId="{9B6CDBC0-C112-4ACC-8C6A-DCCA498B7EA7}"/>
          </ac:picMkLst>
        </pc:picChg>
      </pc:sldChg>
      <pc:sldChg chg="addSp modSp new">
        <pc:chgData name="" userId="" providerId="" clId="Web-{D6711283-D3A8-463F-A81F-C4F8FF4C0CD4}" dt="2019-09-30T16:41:27.572" v="161" actId="1076"/>
        <pc:sldMkLst>
          <pc:docMk/>
          <pc:sldMk cId="3895209809" sldId="282"/>
        </pc:sldMkLst>
        <pc:picChg chg="add mod">
          <ac:chgData name="" userId="" providerId="" clId="Web-{D6711283-D3A8-463F-A81F-C4F8FF4C0CD4}" dt="2019-09-30T16:41:27.572" v="161" actId="1076"/>
          <ac:picMkLst>
            <pc:docMk/>
            <pc:sldMk cId="3895209809" sldId="282"/>
            <ac:picMk id="2" creationId="{2CD5E02A-54C6-45EE-B87C-A121212F73A9}"/>
          </ac:picMkLst>
        </pc:picChg>
      </pc:sldChg>
      <pc:sldChg chg="new del">
        <pc:chgData name="" userId="" providerId="" clId="Web-{D6711283-D3A8-463F-A81F-C4F8FF4C0CD4}" dt="2019-09-30T16:47:01.999" v="163"/>
        <pc:sldMkLst>
          <pc:docMk/>
          <pc:sldMk cId="3686450968" sldId="283"/>
        </pc:sldMkLst>
      </pc:sldChg>
    </pc:docChg>
  </pc:docChgLst>
  <pc:docChgLst>
    <pc:chgData clId="Web-{493FAB0D-C9F9-4B1D-BF9E-CDD8F1C12169}"/>
    <pc:docChg chg="addSld modSld">
      <pc:chgData name="" userId="" providerId="" clId="Web-{493FAB0D-C9F9-4B1D-BF9E-CDD8F1C12169}" dt="2019-09-30T16:04:59.512" v="74"/>
      <pc:docMkLst>
        <pc:docMk/>
      </pc:docMkLst>
      <pc:sldChg chg="addSp modSp">
        <pc:chgData name="" userId="" providerId="" clId="Web-{493FAB0D-C9F9-4B1D-BF9E-CDD8F1C12169}" dt="2019-09-30T15:45:34.662" v="6" actId="14100"/>
        <pc:sldMkLst>
          <pc:docMk/>
          <pc:sldMk cId="3116834586" sldId="257"/>
        </pc:sldMkLst>
        <pc:spChg chg="mod">
          <ac:chgData name="" userId="" providerId="" clId="Web-{493FAB0D-C9F9-4B1D-BF9E-CDD8F1C12169}" dt="2019-09-30T15:45:25.099" v="4" actId="1076"/>
          <ac:spMkLst>
            <pc:docMk/>
            <pc:sldMk cId="3116834586" sldId="257"/>
            <ac:spMk id="5" creationId="{00000000-0000-0000-0000-000000000000}"/>
          </ac:spMkLst>
        </pc:spChg>
        <pc:spChg chg="mod">
          <ac:chgData name="" userId="" providerId="" clId="Web-{493FAB0D-C9F9-4B1D-BF9E-CDD8F1C12169}" dt="2019-09-30T15:45:34.662" v="6" actId="14100"/>
          <ac:spMkLst>
            <pc:docMk/>
            <pc:sldMk cId="3116834586" sldId="257"/>
            <ac:spMk id="6" creationId="{00000000-0000-0000-0000-000000000000}"/>
          </ac:spMkLst>
        </pc:spChg>
        <pc:picChg chg="add mod">
          <ac:chgData name="" userId="" providerId="" clId="Web-{493FAB0D-C9F9-4B1D-BF9E-CDD8F1C12169}" dt="2019-09-30T15:45:28.833" v="5" actId="1076"/>
          <ac:picMkLst>
            <pc:docMk/>
            <pc:sldMk cId="3116834586" sldId="257"/>
            <ac:picMk id="3" creationId="{7916701B-8FBA-4268-9A0A-906B2F7F69F8}"/>
          </ac:picMkLst>
        </pc:picChg>
      </pc:sldChg>
      <pc:sldChg chg="addSp modSp">
        <pc:chgData name="" userId="" providerId="" clId="Web-{493FAB0D-C9F9-4B1D-BF9E-CDD8F1C12169}" dt="2019-09-30T15:48:23.212" v="23" actId="14100"/>
        <pc:sldMkLst>
          <pc:docMk/>
          <pc:sldMk cId="4279193380" sldId="258"/>
        </pc:sldMkLst>
        <pc:spChg chg="mod">
          <ac:chgData name="" userId="" providerId="" clId="Web-{493FAB0D-C9F9-4B1D-BF9E-CDD8F1C12169}" dt="2019-09-30T15:48:06.758" v="20" actId="1076"/>
          <ac:spMkLst>
            <pc:docMk/>
            <pc:sldMk cId="4279193380" sldId="258"/>
            <ac:spMk id="5" creationId="{00000000-0000-0000-0000-000000000000}"/>
          </ac:spMkLst>
        </pc:spChg>
        <pc:picChg chg="mod">
          <ac:chgData name="" userId="" providerId="" clId="Web-{493FAB0D-C9F9-4B1D-BF9E-CDD8F1C12169}" dt="2019-09-30T15:47:00.413" v="8" actId="1076"/>
          <ac:picMkLst>
            <pc:docMk/>
            <pc:sldMk cId="4279193380" sldId="258"/>
            <ac:picMk id="4" creationId="{00000000-0000-0000-0000-000000000000}"/>
          </ac:picMkLst>
        </pc:picChg>
        <pc:picChg chg="mod">
          <ac:chgData name="" userId="" providerId="" clId="Web-{493FAB0D-C9F9-4B1D-BF9E-CDD8F1C12169}" dt="2019-09-30T15:47:50.711" v="16" actId="1076"/>
          <ac:picMkLst>
            <pc:docMk/>
            <pc:sldMk cId="4279193380" sldId="258"/>
            <ac:picMk id="6" creationId="{00000000-0000-0000-0000-000000000000}"/>
          </ac:picMkLst>
        </pc:picChg>
        <pc:picChg chg="add mod">
          <ac:chgData name="" userId="" providerId="" clId="Web-{493FAB0D-C9F9-4B1D-BF9E-CDD8F1C12169}" dt="2019-09-30T15:48:23.212" v="23" actId="14100"/>
          <ac:picMkLst>
            <pc:docMk/>
            <pc:sldMk cId="4279193380" sldId="258"/>
            <ac:picMk id="7" creationId="{06B06B47-2B8D-4D04-8A7E-4BFAE2450A37}"/>
          </ac:picMkLst>
        </pc:picChg>
      </pc:sldChg>
      <pc:sldChg chg="addSp modSp">
        <pc:chgData name="" userId="" providerId="" clId="Web-{493FAB0D-C9F9-4B1D-BF9E-CDD8F1C12169}" dt="2019-09-30T15:50:37.746" v="32" actId="14100"/>
        <pc:sldMkLst>
          <pc:docMk/>
          <pc:sldMk cId="1841481167" sldId="259"/>
        </pc:sldMkLst>
        <pc:spChg chg="mod">
          <ac:chgData name="" userId="" providerId="" clId="Web-{493FAB0D-C9F9-4B1D-BF9E-CDD8F1C12169}" dt="2019-09-30T15:50:28.839" v="30" actId="14100"/>
          <ac:spMkLst>
            <pc:docMk/>
            <pc:sldMk cId="1841481167" sldId="259"/>
            <ac:spMk id="3" creationId="{00000000-0000-0000-0000-000000000000}"/>
          </ac:spMkLst>
        </pc:spChg>
        <pc:picChg chg="add mod">
          <ac:chgData name="" userId="" providerId="" clId="Web-{493FAB0D-C9F9-4B1D-BF9E-CDD8F1C12169}" dt="2019-09-30T15:50:37.746" v="32" actId="14100"/>
          <ac:picMkLst>
            <pc:docMk/>
            <pc:sldMk cId="1841481167" sldId="259"/>
            <ac:picMk id="7" creationId="{96171899-CCC0-42FA-A61B-79D3D7F2FA52}"/>
          </ac:picMkLst>
        </pc:picChg>
      </pc:sldChg>
      <pc:sldChg chg="addSp delSp modSp">
        <pc:chgData name="" userId="" providerId="" clId="Web-{493FAB0D-C9F9-4B1D-BF9E-CDD8F1C12169}" dt="2019-09-30T15:53:51.812" v="46" actId="14100"/>
        <pc:sldMkLst>
          <pc:docMk/>
          <pc:sldMk cId="3209385192" sldId="260"/>
        </pc:sldMkLst>
        <pc:spChg chg="mod">
          <ac:chgData name="" userId="" providerId="" clId="Web-{493FAB0D-C9F9-4B1D-BF9E-CDD8F1C12169}" dt="2019-09-30T15:52:04.528" v="37" actId="1076"/>
          <ac:spMkLst>
            <pc:docMk/>
            <pc:sldMk cId="3209385192" sldId="260"/>
            <ac:spMk id="5" creationId="{00000000-0000-0000-0000-000000000000}"/>
          </ac:spMkLst>
        </pc:spChg>
        <pc:picChg chg="add del mod">
          <ac:chgData name="" userId="" providerId="" clId="Web-{493FAB0D-C9F9-4B1D-BF9E-CDD8F1C12169}" dt="2019-09-30T15:52:26.779" v="41"/>
          <ac:picMkLst>
            <pc:docMk/>
            <pc:sldMk cId="3209385192" sldId="260"/>
            <ac:picMk id="6" creationId="{5A29572D-622C-4139-80BB-970EFDDD7A7D}"/>
          </ac:picMkLst>
        </pc:picChg>
        <pc:picChg chg="add mod">
          <ac:chgData name="" userId="" providerId="" clId="Web-{493FAB0D-C9F9-4B1D-BF9E-CDD8F1C12169}" dt="2019-09-30T15:53:51.812" v="46" actId="14100"/>
          <ac:picMkLst>
            <pc:docMk/>
            <pc:sldMk cId="3209385192" sldId="260"/>
            <ac:picMk id="8" creationId="{226A8E91-8027-4B82-81EA-8E7FA8EF777A}"/>
          </ac:picMkLst>
        </pc:picChg>
      </pc:sldChg>
      <pc:sldChg chg="addSp delSp modSp">
        <pc:chgData name="" userId="" providerId="" clId="Web-{493FAB0D-C9F9-4B1D-BF9E-CDD8F1C12169}" dt="2019-09-30T15:55:05.516" v="51" actId="1076"/>
        <pc:sldMkLst>
          <pc:docMk/>
          <pc:sldMk cId="3752418304" sldId="261"/>
        </pc:sldMkLst>
        <pc:picChg chg="del">
          <ac:chgData name="" userId="" providerId="" clId="Web-{493FAB0D-C9F9-4B1D-BF9E-CDD8F1C12169}" dt="2019-09-30T15:54:27.484" v="47"/>
          <ac:picMkLst>
            <pc:docMk/>
            <pc:sldMk cId="3752418304" sldId="261"/>
            <ac:picMk id="5" creationId="{00000000-0000-0000-0000-000000000000}"/>
          </ac:picMkLst>
        </pc:picChg>
        <pc:picChg chg="add mod">
          <ac:chgData name="" userId="" providerId="" clId="Web-{493FAB0D-C9F9-4B1D-BF9E-CDD8F1C12169}" dt="2019-09-30T15:55:05.516" v="51" actId="1076"/>
          <ac:picMkLst>
            <pc:docMk/>
            <pc:sldMk cId="3752418304" sldId="261"/>
            <ac:picMk id="6" creationId="{708BF479-E4C8-4D52-B66F-738819245E24}"/>
          </ac:picMkLst>
        </pc:picChg>
      </pc:sldChg>
      <pc:sldChg chg="addSp delSp modSp">
        <pc:chgData name="" userId="" providerId="" clId="Web-{493FAB0D-C9F9-4B1D-BF9E-CDD8F1C12169}" dt="2019-09-30T16:01:55.946" v="73"/>
        <pc:sldMkLst>
          <pc:docMk/>
          <pc:sldMk cId="3752418304" sldId="263"/>
        </pc:sldMkLst>
        <pc:picChg chg="del">
          <ac:chgData name="" userId="" providerId="" clId="Web-{493FAB0D-C9F9-4B1D-BF9E-CDD8F1C12169}" dt="2019-09-30T16:00:40.320" v="70"/>
          <ac:picMkLst>
            <pc:docMk/>
            <pc:sldMk cId="3752418304" sldId="263"/>
            <ac:picMk id="6" creationId="{00000000-0000-0000-0000-000000000000}"/>
          </ac:picMkLst>
        </pc:picChg>
        <pc:picChg chg="del">
          <ac:chgData name="" userId="" providerId="" clId="Web-{493FAB0D-C9F9-4B1D-BF9E-CDD8F1C12169}" dt="2019-09-30T16:00:43.257" v="71"/>
          <ac:picMkLst>
            <pc:docMk/>
            <pc:sldMk cId="3752418304" sldId="263"/>
            <ac:picMk id="7" creationId="{00000000-0000-0000-0000-000000000000}"/>
          </ac:picMkLst>
        </pc:picChg>
        <pc:picChg chg="add del mod">
          <ac:chgData name="" userId="" providerId="" clId="Web-{493FAB0D-C9F9-4B1D-BF9E-CDD8F1C12169}" dt="2019-09-30T16:01:55.946" v="73"/>
          <ac:picMkLst>
            <pc:docMk/>
            <pc:sldMk cId="3752418304" sldId="263"/>
            <ac:picMk id="8" creationId="{F885A0A7-E0A1-4306-B4A3-050BE0E4A517}"/>
          </ac:picMkLst>
        </pc:picChg>
      </pc:sldChg>
      <pc:sldChg chg="addSp delSp modSp">
        <pc:chgData name="" userId="" providerId="" clId="Web-{493FAB0D-C9F9-4B1D-BF9E-CDD8F1C12169}" dt="2019-09-30T16:04:59.512" v="74"/>
        <pc:sldMkLst>
          <pc:docMk/>
          <pc:sldMk cId="1461194323" sldId="278"/>
        </pc:sldMkLst>
        <pc:spChg chg="del">
          <ac:chgData name="" userId="" providerId="" clId="Web-{493FAB0D-C9F9-4B1D-BF9E-CDD8F1C12169}" dt="2019-09-30T16:04:59.512" v="74"/>
          <ac:spMkLst>
            <pc:docMk/>
            <pc:sldMk cId="1461194323" sldId="278"/>
            <ac:spMk id="4" creationId="{96A71838-5408-4072-9984-0E6E13F03778}"/>
          </ac:spMkLst>
        </pc:spChg>
        <pc:picChg chg="add mod ord">
          <ac:chgData name="" userId="" providerId="" clId="Web-{493FAB0D-C9F9-4B1D-BF9E-CDD8F1C12169}" dt="2019-09-30T16:04:59.512" v="74"/>
          <ac:picMkLst>
            <pc:docMk/>
            <pc:sldMk cId="1461194323" sldId="278"/>
            <ac:picMk id="3" creationId="{DF168CF2-332F-4C23-9A57-6A0879252610}"/>
          </ac:picMkLst>
        </pc:picChg>
      </pc:sldChg>
      <pc:sldChg chg="addSp delSp modSp new">
        <pc:chgData name="" userId="" providerId="" clId="Web-{493FAB0D-C9F9-4B1D-BF9E-CDD8F1C12169}" dt="2019-09-30T15:58:24.020" v="61"/>
        <pc:sldMkLst>
          <pc:docMk/>
          <pc:sldMk cId="740663063" sldId="279"/>
        </pc:sldMkLst>
        <pc:spChg chg="del">
          <ac:chgData name="" userId="" providerId="" clId="Web-{493FAB0D-C9F9-4B1D-BF9E-CDD8F1C12169}" dt="2019-09-30T15:56:41.378" v="53"/>
          <ac:spMkLst>
            <pc:docMk/>
            <pc:sldMk cId="740663063" sldId="279"/>
            <ac:spMk id="3" creationId="{94495344-A3EF-48EC-8360-21871A461009}"/>
          </ac:spMkLst>
        </pc:spChg>
        <pc:spChg chg="del">
          <ac:chgData name="" userId="" providerId="" clId="Web-{493FAB0D-C9F9-4B1D-BF9E-CDD8F1C12169}" dt="2019-09-30T15:58:03.957" v="58"/>
          <ac:spMkLst>
            <pc:docMk/>
            <pc:sldMk cId="740663063" sldId="279"/>
            <ac:spMk id="4" creationId="{B1018D1F-D8FB-44AA-BE43-25FF721CF026}"/>
          </ac:spMkLst>
        </pc:spChg>
        <pc:spChg chg="add mod">
          <ac:chgData name="" userId="" providerId="" clId="Web-{493FAB0D-C9F9-4B1D-BF9E-CDD8F1C12169}" dt="2019-09-30T15:58:15.067" v="60" actId="1076"/>
          <ac:spMkLst>
            <pc:docMk/>
            <pc:sldMk cId="740663063" sldId="279"/>
            <ac:spMk id="10" creationId="{E27C9782-5A4D-4930-9F39-3264C318F39C}"/>
          </ac:spMkLst>
        </pc:spChg>
        <pc:spChg chg="add mod">
          <ac:chgData name="" userId="" providerId="" clId="Web-{493FAB0D-C9F9-4B1D-BF9E-CDD8F1C12169}" dt="2019-09-30T15:58:24.020" v="61"/>
          <ac:spMkLst>
            <pc:docMk/>
            <pc:sldMk cId="740663063" sldId="279"/>
            <ac:spMk id="12" creationId="{C961271C-1E7C-40BC-9438-D8805C679837}"/>
          </ac:spMkLst>
        </pc:spChg>
        <pc:picChg chg="add del mod ord">
          <ac:chgData name="" userId="" providerId="" clId="Web-{493FAB0D-C9F9-4B1D-BF9E-CDD8F1C12169}" dt="2019-09-30T15:58:11.535" v="59"/>
          <ac:picMkLst>
            <pc:docMk/>
            <pc:sldMk cId="740663063" sldId="279"/>
            <ac:picMk id="5" creationId="{9855FE11-FE83-46FC-8CF6-E0FBC7633311}"/>
          </ac:picMkLst>
        </pc:picChg>
        <pc:picChg chg="add del mod ord">
          <ac:chgData name="" userId="" providerId="" clId="Web-{493FAB0D-C9F9-4B1D-BF9E-CDD8F1C12169}" dt="2019-09-30T15:58:24.020" v="61"/>
          <ac:picMkLst>
            <pc:docMk/>
            <pc:sldMk cId="740663063" sldId="279"/>
            <ac:picMk id="7" creationId="{20788317-1B56-49A8-8F8E-CA302697F61D}"/>
          </ac:picMkLst>
        </pc:picChg>
      </pc:sldChg>
      <pc:sldChg chg="addSp modSp new">
        <pc:chgData name="" userId="" providerId="" clId="Web-{493FAB0D-C9F9-4B1D-BF9E-CDD8F1C12169}" dt="2019-09-30T15:59:23.412" v="69" actId="1076"/>
        <pc:sldMkLst>
          <pc:docMk/>
          <pc:sldMk cId="2461945270" sldId="280"/>
        </pc:sldMkLst>
        <pc:picChg chg="add mod">
          <ac:chgData name="" userId="" providerId="" clId="Web-{493FAB0D-C9F9-4B1D-BF9E-CDD8F1C12169}" dt="2019-09-30T15:59:23.412" v="69" actId="1076"/>
          <ac:picMkLst>
            <pc:docMk/>
            <pc:sldMk cId="2461945270" sldId="280"/>
            <ac:picMk id="2" creationId="{3B8014B5-C4C9-4841-8607-F9CF93E1D6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C54CC8B-CA73-4FBA-BC9F-97DF1648FFC1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611C8F-E815-4C63-A6F2-AF25BBA4E0E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CC8B-CA73-4FBA-BC9F-97DF1648FFC1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1C8F-E815-4C63-A6F2-AF25BBA4E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CC8B-CA73-4FBA-BC9F-97DF1648FFC1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1C8F-E815-4C63-A6F2-AF25BBA4E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CC8B-CA73-4FBA-BC9F-97DF1648FFC1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1C8F-E815-4C63-A6F2-AF25BBA4E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C54CC8B-CA73-4FBA-BC9F-97DF1648FFC1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611C8F-E815-4C63-A6F2-AF25BBA4E0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CC8B-CA73-4FBA-BC9F-97DF1648FFC1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0D611C8F-E815-4C63-A6F2-AF25BBA4E0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CC8B-CA73-4FBA-BC9F-97DF1648FFC1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0D611C8F-E815-4C63-A6F2-AF25BBA4E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CC8B-CA73-4FBA-BC9F-97DF1648FFC1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1C8F-E815-4C63-A6F2-AF25BBA4E0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CC8B-CA73-4FBA-BC9F-97DF1648FFC1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1C8F-E815-4C63-A6F2-AF25BBA4E0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C54CC8B-CA73-4FBA-BC9F-97DF1648FFC1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611C8F-E815-4C63-A6F2-AF25BBA4E0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C54CC8B-CA73-4FBA-BC9F-97DF1648FFC1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D611C8F-E815-4C63-A6F2-AF25BBA4E0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C54CC8B-CA73-4FBA-BC9F-97DF1648FFC1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D611C8F-E815-4C63-A6F2-AF25BBA4E0E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4896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СЕРЕБРЯНЫЕ ВОЛОНТЕРЫ КУЛЬТУРЫ </a:t>
            </a:r>
            <a:b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6000" b="1" dirty="0">
                <a:solidFill>
                  <a:srgbClr val="D9D9D9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 СОДРУЖЕСТВЕ МУЗЕЕВ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65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8"/>
            <a:ext cx="9296364" cy="6999615"/>
          </a:xfrm>
        </p:spPr>
      </p:pic>
      <p:sp>
        <p:nvSpPr>
          <p:cNvPr id="3" name="Прямоугольник 2"/>
          <p:cNvSpPr/>
          <p:nvPr/>
        </p:nvSpPr>
        <p:spPr>
          <a:xfrm>
            <a:off x="2195736" y="1192636"/>
            <a:ext cx="4798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9933"/>
                </a:solidFill>
              </a:rPr>
              <a:t>ДЕНЬ ПЕРВОЦВЕТОВ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2884151" cy="4077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39" y="1844825"/>
            <a:ext cx="3157333" cy="38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8"/>
            <a:ext cx="9296364" cy="6999615"/>
          </a:xfrm>
        </p:spPr>
      </p:pic>
      <p:sp>
        <p:nvSpPr>
          <p:cNvPr id="3" name="Прямоугольник 2"/>
          <p:cNvSpPr/>
          <p:nvPr/>
        </p:nvSpPr>
        <p:spPr>
          <a:xfrm>
            <a:off x="1639632" y="1284962"/>
            <a:ext cx="1889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9933"/>
                </a:solidFill>
              </a:rPr>
              <a:t>САКУРА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60" y="2134772"/>
            <a:ext cx="2425700" cy="3429000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ешний, дерево, небо, цвето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1BC722F-2804-437C-A5B3-A4E869437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23" y="2069621"/>
            <a:ext cx="4252822" cy="31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1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человек, фотография, в позе, групп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B8014B5-C4C9-4841-8607-F9CF93E1D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40" y="475163"/>
            <a:ext cx="8120331" cy="57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4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8"/>
            <a:ext cx="9296364" cy="6999615"/>
          </a:xfrm>
        </p:spPr>
      </p:pic>
      <p:sp>
        <p:nvSpPr>
          <p:cNvPr id="3" name="Прямоугольник 2"/>
          <p:cNvSpPr/>
          <p:nvPr/>
        </p:nvSpPr>
        <p:spPr>
          <a:xfrm>
            <a:off x="1128667" y="1628800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9933"/>
                </a:solidFill>
              </a:rPr>
              <a:t>ЦЕНТРАЛЬНЫЙ ВЫСТАВОЧНЫЙ ЗАЛ "МАНЕЖ"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717032"/>
            <a:ext cx="6925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9933"/>
                </a:solidFill>
              </a:rPr>
              <a:t>ОТ СОЗЕРЦАНИЯ </a:t>
            </a:r>
            <a:br>
              <a:rPr lang="ru-RU" sz="3600" b="1" dirty="0">
                <a:solidFill>
                  <a:srgbClr val="FF9933"/>
                </a:solidFill>
              </a:rPr>
            </a:br>
            <a:r>
              <a:rPr lang="ru-RU" sz="3600" b="1" dirty="0">
                <a:solidFill>
                  <a:srgbClr val="FF9933"/>
                </a:solidFill>
              </a:rPr>
              <a:t>К СОТРУДНИЧЕСТВУ</a:t>
            </a:r>
          </a:p>
        </p:txBody>
      </p:sp>
    </p:spTree>
    <p:extLst>
      <p:ext uri="{BB962C8B-B14F-4D97-AF65-F5344CB8AC3E}">
        <p14:creationId xmlns:p14="http://schemas.microsoft.com/office/powerpoint/2010/main" val="363739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человек, стоит, люди, небо&#10;&#10;Описание создано с очень высокой степенью достоверности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4062"/>
            <a:ext cx="9296364" cy="6195155"/>
          </a:xfrm>
        </p:spPr>
      </p:pic>
      <p:sp>
        <p:nvSpPr>
          <p:cNvPr id="3" name="Прямоугольник 2"/>
          <p:cNvSpPr/>
          <p:nvPr/>
        </p:nvSpPr>
        <p:spPr>
          <a:xfrm>
            <a:off x="2123728" y="2060848"/>
            <a:ext cx="4739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9933"/>
                </a:solidFill>
              </a:rPr>
              <a:t>ПОСТАНОВКА ЗАДАЧ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91104" y="4010783"/>
            <a:ext cx="2605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9933"/>
                </a:solidFill>
              </a:rPr>
              <a:t>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375241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-3123"/>
            <a:ext cx="9296364" cy="6953890"/>
          </a:xfrm>
        </p:spPr>
      </p:pic>
      <p:sp>
        <p:nvSpPr>
          <p:cNvPr id="3" name="Прямоугольник 2"/>
          <p:cNvSpPr/>
          <p:nvPr/>
        </p:nvSpPr>
        <p:spPr>
          <a:xfrm>
            <a:off x="1043608" y="1196752"/>
            <a:ext cx="7186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9933"/>
                </a:solidFill>
              </a:rPr>
              <a:t>ВЫСТАВОЧНЫЙ </a:t>
            </a:r>
            <a:br>
              <a:rPr lang="ru-RU" sz="3600" b="1" dirty="0">
                <a:solidFill>
                  <a:srgbClr val="FF9933"/>
                </a:solidFill>
              </a:rPr>
            </a:br>
            <a:r>
              <a:rPr lang="ru-RU" sz="3600" b="1" dirty="0">
                <a:solidFill>
                  <a:srgbClr val="FF9933"/>
                </a:solidFill>
              </a:rPr>
              <a:t>ПРОЕКТ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55" y="3018893"/>
            <a:ext cx="2830303" cy="377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C55B8C-E11F-4761-BF93-B8DA3AAC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77" y="843008"/>
            <a:ext cx="8229600" cy="1143000"/>
          </a:xfrm>
        </p:spPr>
        <p:txBody>
          <a:bodyPr>
            <a:normAutofit fontScale="90000"/>
          </a:bodyPr>
          <a:lstStyle/>
          <a:p>
            <a:pPr marL="54610" algn="ctr"/>
            <a:r>
              <a:rPr lang="ru-RU" dirty="0">
                <a:latin typeface="Cambria"/>
                <a:ea typeface="Cambria"/>
              </a:rPr>
              <a:t>Куратор выставки Ирина Левашова с волонтерской командой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4" descr="Изображение выглядит как человек, внутренний, пол, потоло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B9C8072-451F-4BDB-853E-1E447B5A3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132856"/>
            <a:ext cx="7098964" cy="502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72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8"/>
            <a:ext cx="9296364" cy="6999615"/>
          </a:xfrm>
        </p:spPr>
      </p:pic>
      <p:sp>
        <p:nvSpPr>
          <p:cNvPr id="3" name="Прямоугольник 2"/>
          <p:cNvSpPr/>
          <p:nvPr/>
        </p:nvSpPr>
        <p:spPr>
          <a:xfrm>
            <a:off x="1763688" y="1268759"/>
            <a:ext cx="55074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9933"/>
                </a:solidFill>
              </a:rPr>
              <a:t>AES+F "ПРЕДСКАЗАНИЯ </a:t>
            </a:r>
            <a:br>
              <a:rPr lang="ru-RU" sz="3600" b="1" dirty="0">
                <a:solidFill>
                  <a:srgbClr val="FF9933"/>
                </a:solidFill>
              </a:rPr>
            </a:br>
            <a:r>
              <a:rPr lang="ru-RU" sz="3600" b="1" dirty="0">
                <a:solidFill>
                  <a:srgbClr val="FF9933"/>
                </a:solidFill>
              </a:rPr>
              <a:t>И ОТКРОВЕНИЯ"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57047"/>
            <a:ext cx="5292080" cy="32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человек, фотография, в позе, групп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A35D519-7754-4795-AC31-C2544ED72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764" y="1286803"/>
            <a:ext cx="6912058" cy="51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29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D7241D-3FA1-4FB2-9647-27759261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фотография, другой, собак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8A0F4AC2-A82E-441D-8C88-7A7B892C6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85" y="205580"/>
            <a:ext cx="8487879" cy="63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7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Привлечение серебряных волонтеров и лиц</a:t>
            </a:r>
          </a:p>
          <a:p>
            <a:r>
              <a:rPr lang="ru-RU" dirty="0" smtClean="0"/>
              <a:t>пожилого возраста в активную</a:t>
            </a:r>
          </a:p>
          <a:p>
            <a:r>
              <a:rPr lang="ru-RU" dirty="0" smtClean="0"/>
              <a:t>познавательную </a:t>
            </a:r>
            <a:r>
              <a:rPr lang="ru-RU" dirty="0"/>
              <a:t>и образовательную</a:t>
            </a:r>
          </a:p>
          <a:p>
            <a:r>
              <a:rPr lang="ru-RU" dirty="0"/>
              <a:t>деятельность в музейном пространстве.</a:t>
            </a:r>
          </a:p>
          <a:p>
            <a:r>
              <a:rPr lang="ru-RU" dirty="0"/>
              <a:t>Дополнительные цели:</a:t>
            </a:r>
          </a:p>
          <a:p>
            <a:r>
              <a:rPr lang="ru-RU" dirty="0"/>
              <a:t>Продвижение интереса к культурной жизни</a:t>
            </a:r>
          </a:p>
          <a:p>
            <a:r>
              <a:rPr lang="ru-RU" dirty="0"/>
              <a:t>города, частью которой является  музейное</a:t>
            </a:r>
          </a:p>
          <a:p>
            <a:r>
              <a:rPr lang="ru-RU" dirty="0"/>
              <a:t>сообщество, в каждую семью.  Новые</a:t>
            </a:r>
          </a:p>
          <a:p>
            <a:r>
              <a:rPr lang="ru-RU" dirty="0"/>
              <a:t>возможности для людей третьего возраста,</a:t>
            </a:r>
          </a:p>
          <a:p>
            <a:r>
              <a:rPr lang="ru-RU" dirty="0"/>
              <a:t>результатом  которых является укрепление</a:t>
            </a:r>
          </a:p>
          <a:p>
            <a:r>
              <a:rPr lang="ru-RU" dirty="0"/>
              <a:t>семейных и </a:t>
            </a:r>
            <a:r>
              <a:rPr lang="ru-RU" dirty="0" err="1"/>
              <a:t>межпоколенческих</a:t>
            </a:r>
            <a:r>
              <a:rPr lang="ru-RU" dirty="0"/>
              <a:t> связей.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82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8"/>
            <a:ext cx="9296364" cy="6999615"/>
          </a:xfrm>
        </p:spPr>
      </p:pic>
      <p:sp>
        <p:nvSpPr>
          <p:cNvPr id="3" name="Прямоугольник 2"/>
          <p:cNvSpPr/>
          <p:nvPr/>
        </p:nvSpPr>
        <p:spPr>
          <a:xfrm>
            <a:off x="1043608" y="220017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9933"/>
                </a:solidFill>
              </a:rPr>
              <a:t>РУССКИЙ МУЗЕЙ </a:t>
            </a:r>
            <a:br>
              <a:rPr lang="ru-RU" sz="3600" b="1" dirty="0">
                <a:solidFill>
                  <a:srgbClr val="FF9933"/>
                </a:solidFill>
              </a:rPr>
            </a:br>
            <a:r>
              <a:rPr lang="ru-RU" sz="3600" b="1" dirty="0">
                <a:solidFill>
                  <a:srgbClr val="FF9933"/>
                </a:solidFill>
              </a:rPr>
              <a:t>ОТ ЛЮБВИ К ИСКУССТВУ </a:t>
            </a:r>
            <a:br>
              <a:rPr lang="ru-RU" sz="3600" b="1" dirty="0">
                <a:solidFill>
                  <a:srgbClr val="FF9933"/>
                </a:solidFill>
              </a:rPr>
            </a:br>
            <a:r>
              <a:rPr lang="ru-RU" sz="3600" b="1" dirty="0">
                <a:solidFill>
                  <a:srgbClr val="FF9933"/>
                </a:solidFill>
              </a:rPr>
              <a:t>К АРТ-МЕДИАТОРСТВУ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5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8"/>
            <a:ext cx="9296364" cy="6999615"/>
          </a:xfrm>
        </p:spPr>
      </p:pic>
      <p:sp>
        <p:nvSpPr>
          <p:cNvPr id="3" name="Прямоугольник 2"/>
          <p:cNvSpPr/>
          <p:nvPr/>
        </p:nvSpPr>
        <p:spPr>
          <a:xfrm>
            <a:off x="1115616" y="1933524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9933"/>
                </a:solidFill>
              </a:rPr>
              <a:t>ПОСТАНОВКА ЗАДАЧИ, </a:t>
            </a:r>
          </a:p>
          <a:p>
            <a:pPr algn="ctr"/>
            <a:endParaRPr lang="ru-RU" sz="3600" b="1" dirty="0">
              <a:solidFill>
                <a:srgbClr val="FF9933"/>
              </a:solidFill>
            </a:endParaRPr>
          </a:p>
          <a:p>
            <a:pPr algn="ctr"/>
            <a:r>
              <a:rPr lang="ru-RU" sz="3600" b="1" dirty="0">
                <a:solidFill>
                  <a:srgbClr val="FF9933"/>
                </a:solidFill>
              </a:rPr>
              <a:t>МЕТОДИЧЕСКИЙ МАТЕРИАЛ </a:t>
            </a:r>
          </a:p>
        </p:txBody>
      </p:sp>
      <p:pic>
        <p:nvPicPr>
          <p:cNvPr id="5" name="Рисунок 6" descr="Изображение выглядит как пол, внутренний, человек, галере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6D5C198-2781-4E32-967F-E56CDF4BF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570" y="1384540"/>
            <a:ext cx="3088256" cy="44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BDB95D-CB02-4BA5-B339-A98E7020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610" algn="ctr"/>
            <a:r>
              <a:rPr lang="ru-RU" dirty="0">
                <a:latin typeface="Cambria"/>
              </a:rPr>
              <a:t>Арт-медиаторы а работе</a:t>
            </a:r>
            <a:endParaRPr lang="ru-RU" dirty="0"/>
          </a:p>
        </p:txBody>
      </p:sp>
      <p:pic>
        <p:nvPicPr>
          <p:cNvPr id="5" name="Рисунок 5" descr="Изображение выглядит как пол, человек, внутренний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1C67E33-6001-4C60-9294-97198EF555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145" y="1645920"/>
            <a:ext cx="3394710" cy="4526280"/>
          </a:xfrm>
          <a:prstGeom prst="rect">
            <a:avLst/>
          </a:prstGeom>
        </p:spPr>
      </p:pic>
      <p:pic>
        <p:nvPicPr>
          <p:cNvPr id="3" name="Рисунок 5" descr="Изображение выглядит как пол, человек, внутренний, галере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F168CF2-332F-4C23-9A57-6A08792526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145" y="1645920"/>
            <a:ext cx="339471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94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2F6F7E-5D54-4BA1-A363-F70D2230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1287016"/>
          </a:xfrm>
        </p:spPr>
        <p:txBody>
          <a:bodyPr>
            <a:normAutofit fontScale="90000"/>
          </a:bodyPr>
          <a:lstStyle/>
          <a:p>
            <a:pPr marL="54610" algn="ctr"/>
            <a:r>
              <a:rPr lang="ru-RU" dirty="0">
                <a:latin typeface="Cambria"/>
                <a:ea typeface="Cambria"/>
              </a:rPr>
              <a:t>Презентация выставки "Арт-Брют"</a:t>
            </a:r>
            <a:endParaRPr lang="ru-RU" dirty="0">
              <a:ea typeface="Cambria" panose="02040503050406030204" pitchFamily="18" charset="0"/>
            </a:endParaRPr>
          </a:p>
        </p:txBody>
      </p:sp>
      <p:pic>
        <p:nvPicPr>
          <p:cNvPr id="7" name="Рисунок 7" descr="Изображение выглядит как человек, пол, внутренний, сто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D36BA45-7544-4A83-B976-7499F05B97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75656" y="1556792"/>
            <a:ext cx="6769326" cy="50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82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BAB7C7-6175-4D6B-A0FD-AC918D9F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610"/>
            <a:r>
              <a:rPr lang="ru-RU" dirty="0">
                <a:latin typeface="Cambria"/>
              </a:rPr>
              <a:t>Ожидаемые результаты проекта</a:t>
            </a:r>
            <a:endParaRPr lang="ru-RU" dirty="0"/>
          </a:p>
        </p:txBody>
      </p:sp>
      <p:pic>
        <p:nvPicPr>
          <p:cNvPr id="4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22EE5EB-AA96-434B-8FF9-F4624773D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232" y="1646237"/>
            <a:ext cx="5661536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20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В проекте приняли участие  90 «серебряных» волонтеров.</a:t>
            </a:r>
          </a:p>
          <a:p>
            <a:pPr fontAlgn="base"/>
            <a:r>
              <a:rPr lang="ru-RU" dirty="0"/>
              <a:t>Выстроены партнерские отношения с 6 музеями Санкт-Петербурга.</a:t>
            </a:r>
          </a:p>
          <a:p>
            <a:pPr fontAlgn="base"/>
            <a:r>
              <a:rPr lang="ru-RU" dirty="0"/>
              <a:t>Проведены экскурсии волонтерами проекта для детей социальных учреждений и лиц старшего возраста, в том числе получателей социальных услуг КЦСОН Санкт-Петербурга и Ленинградской </a:t>
            </a:r>
            <a:r>
              <a:rPr lang="ru-RU" dirty="0" err="1"/>
              <a:t>области,для</a:t>
            </a:r>
            <a:r>
              <a:rPr lang="ru-RU" dirty="0"/>
              <a:t> лиц </a:t>
            </a:r>
            <a:r>
              <a:rPr lang="ru-RU" dirty="0" err="1"/>
              <a:t>предпенсионного</a:t>
            </a:r>
            <a:r>
              <a:rPr lang="ru-RU" dirty="0"/>
              <a:t>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34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внешний, дорога, трава, дерев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CD5E02A-54C6-45EE-B87C-A121212F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-299896"/>
            <a:ext cx="4604990" cy="71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/>
            <a:r>
              <a:rPr lang="ru-RU" dirty="0"/>
              <a:t>Вовлечение лиц старшего возраста в активный процесс музейного просвещения; </a:t>
            </a:r>
          </a:p>
          <a:p>
            <a:pPr lvl="0" fontAlgn="base"/>
            <a:r>
              <a:rPr lang="ru-RU" dirty="0"/>
              <a:t>Формирование нового коллектива волонтеров с идентичными культурными запросами; </a:t>
            </a:r>
          </a:p>
          <a:p>
            <a:pPr lvl="0" fontAlgn="base"/>
            <a:r>
              <a:rPr lang="ru-RU" dirty="0"/>
              <a:t>Повышение качества жизни старшего поколения посредством включения в активную волонтерскую деятельность. </a:t>
            </a:r>
          </a:p>
          <a:p>
            <a:pPr lvl="0" fontAlgn="base"/>
            <a:r>
              <a:rPr lang="ru-RU" dirty="0"/>
              <a:t>Проведения обучения для общественных экскурсоводов и арт-медиаторов; </a:t>
            </a:r>
          </a:p>
        </p:txBody>
      </p:sp>
    </p:spTree>
    <p:extLst>
      <p:ext uri="{BB962C8B-B14F-4D97-AF65-F5344CB8AC3E}">
        <p14:creationId xmlns:p14="http://schemas.microsoft.com/office/powerpoint/2010/main" val="13283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-  Поиск музеев для сотрудничества в проекте</a:t>
            </a:r>
          </a:p>
          <a:p>
            <a:pPr fontAlgn="base"/>
            <a:r>
              <a:rPr lang="ru-RU" dirty="0"/>
              <a:t>   Заключение соглашений о сотрудничестве с музеями </a:t>
            </a:r>
          </a:p>
          <a:p>
            <a:pPr fontAlgn="base"/>
            <a:r>
              <a:rPr lang="ru-RU" dirty="0"/>
              <a:t>-  Набор волонтеров из лиц старшего возраста для участия в проекте; </a:t>
            </a:r>
          </a:p>
          <a:p>
            <a:pPr fontAlgn="base"/>
            <a:r>
              <a:rPr lang="ru-RU" dirty="0"/>
              <a:t>-  Обучение участников проекта сотрудниками музеев, подготовка помощников в музеях, арт-медиаторов и общественных экскурсоводов; </a:t>
            </a:r>
          </a:p>
          <a:p>
            <a:pPr fontAlgn="base"/>
            <a:r>
              <a:rPr lang="ru-RU" dirty="0"/>
              <a:t>-  Участие волонтеров в работе на экспозициях ,фестивалях, </a:t>
            </a:r>
            <a:r>
              <a:rPr lang="ru-RU" dirty="0" err="1"/>
              <a:t>квестах</a:t>
            </a:r>
            <a:r>
              <a:rPr lang="ru-RU" dirty="0"/>
              <a:t> и </a:t>
            </a:r>
          </a:p>
          <a:p>
            <a:pPr fontAlgn="base"/>
            <a:r>
              <a:rPr lang="ru-RU" dirty="0"/>
              <a:t>  других мероприятиях музеев.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77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7800"/>
            <a:ext cx="9296400" cy="6999288"/>
          </a:xfrm>
        </p:spPr>
      </p:pic>
      <p:sp>
        <p:nvSpPr>
          <p:cNvPr id="5" name="TextBox 4"/>
          <p:cNvSpPr txBox="1"/>
          <p:nvPr/>
        </p:nvSpPr>
        <p:spPr>
          <a:xfrm>
            <a:off x="3488001" y="4537754"/>
            <a:ext cx="31683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FF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АНДРЕЕВА НАТАЛИЯ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565" y="1556670"/>
            <a:ext cx="424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МАНЕЖ</a:t>
            </a:r>
          </a:p>
        </p:txBody>
      </p:sp>
      <p:pic>
        <p:nvPicPr>
          <p:cNvPr id="7" name="Рисунок 7" descr="Изображение выглядит как человек, стол, коробка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6A2ED41-638A-4522-A2B8-2ABA82341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43" y="1393885"/>
            <a:ext cx="4224067" cy="31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3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201" y="100642"/>
            <a:ext cx="9296364" cy="6999615"/>
          </a:xfrm>
        </p:spPr>
      </p:pic>
      <p:sp>
        <p:nvSpPr>
          <p:cNvPr id="3" name="Прямоугольник 2"/>
          <p:cNvSpPr/>
          <p:nvPr/>
        </p:nvSpPr>
        <p:spPr>
          <a:xfrm>
            <a:off x="971600" y="1484784"/>
            <a:ext cx="3744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9933"/>
                </a:solidFill>
              </a:rPr>
              <a:t>БОТАНИЧЕСКИЙ САД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3475" y="5256015"/>
            <a:ext cx="2981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9933"/>
                </a:solidFill>
              </a:rPr>
              <a:t>НИФАТОВА ТАТЬЯНА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80" y="1484300"/>
            <a:ext cx="2729809" cy="4306467"/>
          </a:xfrm>
          <a:prstGeom prst="rect">
            <a:avLst/>
          </a:prstGeom>
        </p:spPr>
      </p:pic>
      <p:pic>
        <p:nvPicPr>
          <p:cNvPr id="7" name="Рисунок 7" descr="Изображение выглядит как человек, внешний, люди, групп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6B06B47-2B8D-4D04-8A7E-4BFAE2450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05" y="2515319"/>
            <a:ext cx="4497236" cy="27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9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8"/>
            <a:ext cx="9296364" cy="6999615"/>
          </a:xfrm>
        </p:spPr>
      </p:pic>
      <p:sp>
        <p:nvSpPr>
          <p:cNvPr id="3" name="Прямоугольник 2"/>
          <p:cNvSpPr/>
          <p:nvPr/>
        </p:nvSpPr>
        <p:spPr>
          <a:xfrm>
            <a:off x="152697" y="1553553"/>
            <a:ext cx="615750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FF9933"/>
                </a:solidFill>
              </a:rPr>
              <a:t>РУССКИЙ МУЗЕЙ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293096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9933"/>
                </a:solidFill>
              </a:rPr>
              <a:t>ЛЮДМИЛА КУЧЕРЕНКО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C9E91F-D2D9-4EE3-B7F4-5494169E2CC1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  <p:pic>
        <p:nvPicPr>
          <p:cNvPr id="7" name="Рисунок 7" descr="Изображение выглядит как пол, внутренний, галерея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6171899-CCC0-42FA-A61B-79D3D7F2F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287" y="2199018"/>
            <a:ext cx="4353464" cy="32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8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8"/>
            <a:ext cx="9296364" cy="6999615"/>
          </a:xfrm>
        </p:spPr>
      </p:pic>
      <p:sp>
        <p:nvSpPr>
          <p:cNvPr id="3" name="Прямоугольник 2"/>
          <p:cNvSpPr/>
          <p:nvPr/>
        </p:nvSpPr>
        <p:spPr>
          <a:xfrm>
            <a:off x="1331640" y="1196752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9933"/>
                </a:solidFill>
              </a:rPr>
              <a:t>БОТАНИЧЕСКИЙ САД ПЕТРА ВЕЛИКОГО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8851" y="4809590"/>
            <a:ext cx="6840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9933"/>
                </a:solidFill>
              </a:rPr>
              <a:t>ОТ ГРАБЛЕЙ ДО </a:t>
            </a:r>
            <a:br>
              <a:rPr lang="ru-RU" sz="3600" b="1" dirty="0">
                <a:solidFill>
                  <a:srgbClr val="FF9933"/>
                </a:solidFill>
              </a:rPr>
            </a:br>
            <a:r>
              <a:rPr lang="ru-RU" sz="3600" b="1" dirty="0">
                <a:solidFill>
                  <a:srgbClr val="FF9933"/>
                </a:solidFill>
              </a:rPr>
              <a:t>ФЕСТИВАЛЕЙ И КВЕСТОВ</a:t>
            </a:r>
            <a:endParaRPr lang="ru-RU" sz="3600" dirty="0"/>
          </a:p>
        </p:txBody>
      </p:sp>
      <p:pic>
        <p:nvPicPr>
          <p:cNvPr id="8" name="Рисунок 8" descr="Изображение выглядит как человек, дерево, внешний, групп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26A8E91-8027-4B82-81EA-8E7FA8EF7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853" y="2256526"/>
            <a:ext cx="3390181" cy="25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8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8"/>
            <a:ext cx="9296364" cy="6999615"/>
          </a:xfrm>
        </p:spPr>
      </p:pic>
      <p:sp>
        <p:nvSpPr>
          <p:cNvPr id="3" name="Прямоугольник 2"/>
          <p:cNvSpPr/>
          <p:nvPr/>
        </p:nvSpPr>
        <p:spPr>
          <a:xfrm>
            <a:off x="899592" y="112474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9933"/>
                </a:solidFill>
              </a:rPr>
              <a:t>УБОРКА ЛИСТВЫ В РАМКАХ ВЕСЕННЕЙ НЕДЕЛИ ДОБРА</a:t>
            </a:r>
          </a:p>
        </p:txBody>
      </p:sp>
      <p:pic>
        <p:nvPicPr>
          <p:cNvPr id="6" name="Рисунок 6" descr="Изображение выглядит как дерево, человек, внешний, люди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08BF479-E4C8-4D52-B66F-738819245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16" y="2228483"/>
            <a:ext cx="5676180" cy="37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18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124</TotalTime>
  <Words>189</Words>
  <Application>Microsoft Office PowerPoint</Application>
  <PresentationFormat>Экран (4:3)</PresentationFormat>
  <Paragraphs>55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Литейная</vt:lpstr>
      <vt:lpstr>      СЕРЕБРЯНЫЕ ВОЛОНТЕРЫ КУЛЬТУРЫ   В СОДРУЖЕСТВЕ МУЗЕЕВ </vt:lpstr>
      <vt:lpstr>ЦЕЛЬ ПРОЕКТА</vt:lpstr>
      <vt:lpstr>ЗАДАЧИ ПРОЕКТА</vt:lpstr>
      <vt:lpstr>МЕТОДЫ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Куратор выставки Ирина Левашова с волонтерской командой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Арт-медиаторы а работе</vt:lpstr>
      <vt:lpstr>Презентация выставки "Арт-Брют"</vt:lpstr>
      <vt:lpstr>Ожидаемые результаты проекта</vt:lpstr>
      <vt:lpstr>ОЖИДАЕМЫЕ РЕЗУЛЬТАТЫ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СЕРЕБРЯНЫЕ ВОЛОНТЕРЫ КУЛЬТУРЫ В СОДРУЖЕСТВЕ МУЗЕЕВ</dc:title>
  <dc:creator>1</dc:creator>
  <cp:lastModifiedBy>User</cp:lastModifiedBy>
  <cp:revision>176</cp:revision>
  <dcterms:created xsi:type="dcterms:W3CDTF">2019-09-30T10:24:13Z</dcterms:created>
  <dcterms:modified xsi:type="dcterms:W3CDTF">2019-11-04T18:23:20Z</dcterms:modified>
</cp:coreProperties>
</file>