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2"/>
  </p:notesMasterIdLst>
  <p:sldIdLst>
    <p:sldId id="265" r:id="rId2"/>
    <p:sldId id="273" r:id="rId3"/>
    <p:sldId id="272" r:id="rId4"/>
    <p:sldId id="269" r:id="rId5"/>
    <p:sldId id="257" r:id="rId6"/>
    <p:sldId id="266" r:id="rId7"/>
    <p:sldId id="268" r:id="rId8"/>
    <p:sldId id="270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81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B5BC9-6E4D-43FD-892C-DB1E8FF1A16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D9C7-61BB-4777-9D8C-5B32635A5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D9C7-61BB-4777-9D8C-5B32635A55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E2656-BEE4-4451-85D8-136F60E4822D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0ABF3-6D5D-49FA-A526-B3CF251ED7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483B8-13CD-40FE-93C3-C1411C9A942E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DE580-C9B5-46AC-B4A8-834D003556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F9F4E-E719-4969-9BE2-E7B4C0B28B7B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ED183-E741-4FAA-90FF-B034B2FC37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B74914-5961-425B-A671-9BEDC00BAB1C}" type="datetimeFigureOut">
              <a:rPr lang="ru-RU" smtClean="0"/>
              <a:pPr>
                <a:defRPr/>
              </a:pPr>
              <a:t>02.08.2018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35233B5-DFEA-44FE-8E46-515F7EFD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428868"/>
            <a:ext cx="8229600" cy="9191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ru-RU" sz="8800" dirty="0" smtClean="0">
                <a:solidFill>
                  <a:srgbClr val="CC0000"/>
                </a:solidFill>
                <a:latin typeface="Times New Roman" pitchFamily="18" charset="0"/>
              </a:rPr>
            </a:br>
            <a:endParaRPr lang="ru-RU" sz="8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428604"/>
            <a:ext cx="8535987" cy="27146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8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8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«Серебряные    </a:t>
            </a:r>
            <a:br>
              <a:rPr lang="ru-RU" sz="8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8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       волонтеры»</a:t>
            </a:r>
            <a:endParaRPr lang="ru-RU" sz="88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2214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«Серебряные волонтеры»  КЦСОН </a:t>
            </a:r>
            <a:r>
              <a:rPr lang="ru-RU" sz="3200" dirty="0" err="1" smtClean="0">
                <a:solidFill>
                  <a:srgbClr val="0000FF"/>
                </a:solidFill>
              </a:rPr>
              <a:t>Новоузенского</a:t>
            </a:r>
            <a:r>
              <a:rPr lang="ru-RU" sz="3200" dirty="0" smtClean="0">
                <a:solidFill>
                  <a:srgbClr val="0000FF"/>
                </a:solidFill>
              </a:rPr>
              <a:t> района приняли участие в слете волонтеров на территории </a:t>
            </a:r>
            <a:r>
              <a:rPr lang="ru-RU" sz="3200" dirty="0" err="1" smtClean="0">
                <a:solidFill>
                  <a:srgbClr val="0000FF"/>
                </a:solidFill>
              </a:rPr>
              <a:t>Краснокутского</a:t>
            </a:r>
            <a:r>
              <a:rPr lang="ru-RU" sz="3200" dirty="0" smtClean="0">
                <a:solidFill>
                  <a:srgbClr val="0000FF"/>
                </a:solidFill>
              </a:rPr>
              <a:t> района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C:\Documents and Settings\1\Рабочий стол\Конкурс Доброволец России - 2018\фото\ДЬЯКОВСКИЙ ЛЕС\IMG_1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1\Рабочий стол\Конкурс Доброволец России - 2018\фото\ДЬЯКОВСКИЙ ЛЕС\IMG_1590.jpg"/>
          <p:cNvPicPr>
            <a:picLocks noGrp="1"/>
          </p:cNvPicPr>
          <p:nvPr>
            <p:ph idx="1"/>
          </p:nvPr>
        </p:nvPicPr>
        <p:blipFill>
          <a:blip r:embed="rId3" cstate="print"/>
          <a:srcRect l="11778" r="8723" b="15510"/>
          <a:stretch>
            <a:fillRect/>
          </a:stretch>
        </p:blipFill>
        <p:spPr bwMode="auto">
          <a:xfrm>
            <a:off x="285720" y="3143248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714875" y="5429250"/>
            <a:ext cx="442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11188" y="710088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50824" y="260350"/>
            <a:ext cx="86074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«Серебряные    </a:t>
            </a:r>
          </a:p>
          <a:p>
            <a:pPr algn="ctr">
              <a:defRPr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волонтеры»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5" descr="грязь"/>
          <p:cNvPicPr>
            <a:picLocks noChangeAspect="1" noChangeArrowheads="1"/>
          </p:cNvPicPr>
          <p:nvPr/>
        </p:nvPicPr>
        <p:blipFill>
          <a:blip r:embed="rId2"/>
          <a:srcRect t="6697" r="11198" b="15576"/>
          <a:stretch>
            <a:fillRect/>
          </a:stretch>
        </p:blipFill>
        <p:spPr bwMode="auto">
          <a:xfrm>
            <a:off x="2357422" y="3286124"/>
            <a:ext cx="40433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1\Рабочий стол\Конкурс Доброволец России - 2018\фото\image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9620086" y="-543786080"/>
            <a:ext cx="16002000" cy="12001500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Конкурс Доброволец России - 2018\фото\image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29000" y="-2571750"/>
            <a:ext cx="16002000" cy="1200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Так мы готовились с детьми из центра «Семья» к выставке «Космос глазами детей»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C:\Documents and Settings\1\Рабочий стол\Конкурс Доброволец России - 2018\фото\КЦСОН Новоузенского района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7866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86652"/>
            <a:ext cx="8229600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Picture 2" descr="C:\Documents and Settings\1\Рабочий стол\Проэкт фото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8643937" cy="6483350"/>
          </a:xfrm>
        </p:spPr>
      </p:pic>
      <p:pic>
        <p:nvPicPr>
          <p:cNvPr id="6" name="Рисунок 5" descr="C:\Documents and Settings\1\Рабочий стол\Конкурс Доброволец России - 2018\фото\ima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357717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Documents and Settings\1\Рабочий стол\Конкурс Доброволец России - 2018\фото\image (16)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Конкурс Доброволец России - 2018\Проект Вместе мы сила\Новая папка\КЦСОН Новоузенского района 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1\Рабочий стол\Конкурс Доброволец России - 2018\Проект Вместе мы сила\Новая папка\КЦСОН Новоузенского район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14752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0" y="-387350"/>
            <a:ext cx="8640763" cy="3887788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 typeface="Lucida Sans" pitchFamily="34" charset="0"/>
              <a:buNone/>
              <a:defRPr/>
            </a:pPr>
            <a:endParaRPr lang="ru-RU" sz="2800" b="1" dirty="0" smtClean="0">
              <a:effectLst/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Lucida Sans" pitchFamily="34" charset="0"/>
              <a:buNone/>
              <a:defRPr/>
            </a:pPr>
            <a:endParaRPr lang="ru-RU" sz="28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468313" y="7029450"/>
            <a:ext cx="85010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Lucida Sans" pitchFamily="34" charset="0"/>
              <a:buNone/>
            </a:pPr>
            <a:endParaRPr lang="ru-RU" sz="2400"/>
          </a:p>
          <a:p>
            <a:pPr marL="342900" indent="-342900" algn="ctr">
              <a:buFont typeface="Lucida Sans" pitchFamily="34" charset="0"/>
              <a:buNone/>
            </a:pPr>
            <a:endParaRPr lang="ru-RU" sz="2400"/>
          </a:p>
          <a:p>
            <a:pPr marL="342900" indent="-342900" algn="ctr">
              <a:buFont typeface="Lucida Sans" pitchFamily="34" charset="0"/>
              <a:buNone/>
            </a:pPr>
            <a:endParaRPr lang="ru-RU" sz="2400"/>
          </a:p>
          <a:p>
            <a:pPr marL="342900" indent="-342900" algn="ctr">
              <a:buFont typeface="Lucida Sans" pitchFamily="34" charset="0"/>
              <a:buNone/>
            </a:pPr>
            <a:endParaRPr lang="ru-RU" sz="2400"/>
          </a:p>
        </p:txBody>
      </p:sp>
      <p:pic>
        <p:nvPicPr>
          <p:cNvPr id="4" name="Рисунок 3" descr="C:\Documents and Settings\1\Рабочий стол\Конкурс Доброволец России - 2018\фото\Мероприятие ко Дню Победы с участием  серебряных волонтеров и воспитанников Центра Семья.JPG"/>
          <p:cNvPicPr/>
          <p:nvPr/>
        </p:nvPicPr>
        <p:blipFill>
          <a:blip r:embed="rId3" cstate="print"/>
          <a:srcRect l="4000" r="6000"/>
          <a:stretch>
            <a:fillRect/>
          </a:stretch>
        </p:blipFill>
        <p:spPr bwMode="auto">
          <a:xfrm>
            <a:off x="642910" y="3929066"/>
            <a:ext cx="38576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+mj-lt"/>
              </a:rPr>
              <a:t>Мероприятие посвященное  Дню Победы! </a:t>
            </a:r>
            <a:endParaRPr lang="ru-RU" sz="32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Рисунок 5" descr="C:\Documents and Settings\1\Рабочий стол\Конкурс Доброволец России - 2018\фото\поздравление Центром  Семья.jpg"/>
          <p:cNvPicPr/>
          <p:nvPr/>
        </p:nvPicPr>
        <p:blipFill>
          <a:blip r:embed="rId4"/>
          <a:srcRect b="25581"/>
          <a:stretch>
            <a:fillRect/>
          </a:stretch>
        </p:blipFill>
        <p:spPr bwMode="auto">
          <a:xfrm>
            <a:off x="4714876" y="385762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Рабочий стол\Конкурс Доброволец России - 2018\image.jpg"/>
          <p:cNvPicPr/>
          <p:nvPr/>
        </p:nvPicPr>
        <p:blipFill>
          <a:blip r:embed="rId5"/>
          <a:srcRect b="11905"/>
          <a:stretch>
            <a:fillRect/>
          </a:stretch>
        </p:blipFill>
        <p:spPr bwMode="auto">
          <a:xfrm>
            <a:off x="785786" y="1214422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Конкурс Доброволец России - 2018\image (2).jpg"/>
          <p:cNvPicPr/>
          <p:nvPr/>
        </p:nvPicPr>
        <p:blipFill>
          <a:blip r:embed="rId6"/>
          <a:srcRect l="6250" t="11111"/>
          <a:stretch>
            <a:fillRect/>
          </a:stretch>
        </p:blipFill>
        <p:spPr bwMode="auto">
          <a:xfrm>
            <a:off x="4572000" y="1214422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539875"/>
            <a:ext cx="8229600" cy="1139825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60351"/>
            <a:ext cx="8678892" cy="188276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«Серебряные волонтеры» приняли участие в ежегодном экологическом субботнике «Зеленая весна - 2018 </a:t>
            </a:r>
          </a:p>
        </p:txBody>
      </p:sp>
      <p:pic>
        <p:nvPicPr>
          <p:cNvPr id="6" name="Рисунок 5" descr="C:\Documents and Settings\1\Рабочий стол\Конкурс Доброволец России - 2018\image (1).jpg"/>
          <p:cNvPicPr/>
          <p:nvPr/>
        </p:nvPicPr>
        <p:blipFill>
          <a:blip r:embed="rId2"/>
          <a:srcRect t="7547" r="18160" b="7547"/>
          <a:stretch>
            <a:fillRect/>
          </a:stretch>
        </p:blipFill>
        <p:spPr bwMode="auto">
          <a:xfrm>
            <a:off x="214282" y="1928802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Рабочий стол\Конкурс Доброволец России - 2018\image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466850"/>
            <a:ext cx="8229600" cy="1139825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571480"/>
            <a:ext cx="8715436" cy="214314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«Серебряные волонтеры» и воспитанники центра «Семья» приняли участие в акциях: «Запахи черёмухи душистой…»  и    в Марафоне добрых дел «Чистый двор». </a:t>
            </a:r>
          </a:p>
        </p:txBody>
      </p:sp>
      <p:pic>
        <p:nvPicPr>
          <p:cNvPr id="6" name="Рисунок 5" descr="C:\Documents and Settings\1\Рабочий стол\Конкурс Доброволец России - 2018\image 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Рабочий стол\Конкурс Доброволец России - 2018\image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85992"/>
            <a:ext cx="27860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Конкурс Доброволец России - 2018\image (6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428868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25" y="7286625"/>
            <a:ext cx="8229600" cy="11398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200024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FF"/>
                </a:solidFill>
                <a:latin typeface="Calibri" pitchFamily="34" charset="0"/>
              </a:rPr>
              <a:t>Мы участвовали в облагораживании и уборке памятников и мест захоронения  участников ВОВ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FF"/>
                </a:solidFill>
                <a:latin typeface="Calibri" pitchFamily="34" charset="0"/>
              </a:rPr>
              <a:t>«Помним, гордимся!»</a:t>
            </a:r>
          </a:p>
        </p:txBody>
      </p:sp>
      <p:pic>
        <p:nvPicPr>
          <p:cNvPr id="6" name="Рисунок 5" descr="C:\Documents and Settings\1\Рабочий стол\Конкурс Доброволец России - 2018\image (7).jpg"/>
          <p:cNvPicPr/>
          <p:nvPr/>
        </p:nvPicPr>
        <p:blipFill>
          <a:blip r:embed="rId2"/>
          <a:srcRect t="9091" r="9091" b="13636"/>
          <a:stretch>
            <a:fillRect/>
          </a:stretch>
        </p:blipFill>
        <p:spPr bwMode="auto">
          <a:xfrm>
            <a:off x="214282" y="2071678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Рабочий стол\Конкурс Доброволец России - 2018\image (8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2214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Конкурс Доброволец России - 2018\image (9).jpg"/>
          <p:cNvPicPr/>
          <p:nvPr/>
        </p:nvPicPr>
        <p:blipFill>
          <a:blip r:embed="rId4" cstate="print"/>
          <a:srcRect r="6250" b="8918"/>
          <a:stretch>
            <a:fillRect/>
          </a:stretch>
        </p:blipFill>
        <p:spPr bwMode="auto">
          <a:xfrm>
            <a:off x="5929322" y="1857364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116138"/>
            <a:ext cx="8229600" cy="1139825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85795"/>
            <a:ext cx="8572560" cy="107157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dirty="0" smtClean="0">
                <a:solidFill>
                  <a:srgbClr val="0000FF"/>
                </a:solidFill>
                <a:latin typeface="+mj-lt"/>
              </a:rPr>
              <a:t>Мы ещё и духовно просвещаемся…</a:t>
            </a:r>
            <a:endParaRPr lang="ru-RU" sz="3200" dirty="0" smtClean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55650" y="8181975"/>
            <a:ext cx="1847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F4F4F4"/>
              </a:solidFill>
            </a:endParaRPr>
          </a:p>
        </p:txBody>
      </p:sp>
      <p:pic>
        <p:nvPicPr>
          <p:cNvPr id="7" name="Рисунок 6" descr="C:\Documents and Settings\1\Рабочий стол\Конкурс Доброволец России - 2018\фото\КЦСОН Новоузенского района 1.jpg"/>
          <p:cNvPicPr/>
          <p:nvPr/>
        </p:nvPicPr>
        <p:blipFill>
          <a:blip r:embed="rId2"/>
          <a:srcRect t="20395" r="7490"/>
          <a:stretch>
            <a:fillRect/>
          </a:stretch>
        </p:blipFill>
        <p:spPr bwMode="auto">
          <a:xfrm>
            <a:off x="4714876" y="1928802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1\Рабочий стол\СМИ 2018 ФОТО\Фото Воскресная школа\image (7).jpg"/>
          <p:cNvPicPr/>
          <p:nvPr/>
        </p:nvPicPr>
        <p:blipFill>
          <a:blip r:embed="rId3"/>
          <a:srcRect t="7934" b="15367"/>
          <a:stretch>
            <a:fillRect/>
          </a:stretch>
        </p:blipFill>
        <p:spPr bwMode="auto">
          <a:xfrm>
            <a:off x="285720" y="1928802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1692</TotalTime>
  <Words>96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                                                                                                                                        </vt:lpstr>
      <vt:lpstr>Слайд 2</vt:lpstr>
      <vt:lpstr>  Так мы готовились с детьми из центра «Семья» к выставке «Космос глазами детей»</vt:lpstr>
      <vt:lpstr>Слайд 4</vt:lpstr>
      <vt:lpstr>Слайд 5</vt:lpstr>
      <vt:lpstr>Слайд 6</vt:lpstr>
      <vt:lpstr>Слайд 7</vt:lpstr>
      <vt:lpstr>Слайд 8</vt:lpstr>
      <vt:lpstr>Слайд 9</vt:lpstr>
      <vt:lpstr>«Серебряные волонтеры»  КЦСОН Новоузенского района приняли участие в слете волонтеров на территории Краснокутского района</vt:lpstr>
    </vt:vector>
  </TitlesOfParts>
  <Company>Blackshine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Моя школа</dc:title>
  <dc:creator>Елизавета</dc:creator>
  <cp:lastModifiedBy>Аксана</cp:lastModifiedBy>
  <cp:revision>182</cp:revision>
  <dcterms:created xsi:type="dcterms:W3CDTF">2014-04-03T12:30:04Z</dcterms:created>
  <dcterms:modified xsi:type="dcterms:W3CDTF">2018-08-02T07:00:41Z</dcterms:modified>
</cp:coreProperties>
</file>