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1" autoAdjust="0"/>
  </p:normalViewPr>
  <p:slideViewPr>
    <p:cSldViewPr>
      <p:cViewPr varScale="1">
        <p:scale>
          <a:sx n="70" d="100"/>
          <a:sy n="70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7117180" cy="1996452"/>
          </a:xfrm>
        </p:spPr>
        <p:txBody>
          <a:bodyPr/>
          <a:lstStyle/>
          <a:p>
            <a:pPr algn="ctr"/>
            <a:r>
              <a:rPr lang="ru-RU" sz="4400" dirty="0" smtClean="0"/>
              <a:t>Школа «серебряных» волонтеров Общества «Знание»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Руководитель проекта: </a:t>
            </a:r>
          </a:p>
          <a:p>
            <a:r>
              <a:rPr lang="ru-RU" dirty="0" err="1" smtClean="0"/>
              <a:t>Лиховидько</a:t>
            </a:r>
            <a:r>
              <a:rPr lang="ru-RU" dirty="0" smtClean="0"/>
              <a:t> Ольга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53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48464" cy="1368152"/>
          </a:xfrm>
        </p:spPr>
        <p:txBody>
          <a:bodyPr/>
          <a:lstStyle/>
          <a:p>
            <a:pPr algn="ctr"/>
            <a:r>
              <a:rPr lang="ru-RU" dirty="0" smtClean="0"/>
              <a:t>Пенсионеры – не обуза, а ресурс ! </a:t>
            </a:r>
            <a:br>
              <a:rPr lang="ru-RU" dirty="0" smtClean="0"/>
            </a:br>
            <a:r>
              <a:rPr lang="ru-RU" dirty="0" smtClean="0"/>
              <a:t>Они могут «зажигать»! У них много энергии!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5647284" cy="37648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16710"/>
            <a:ext cx="4860032" cy="324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692696"/>
            <a:ext cx="3346534" cy="3329340"/>
          </a:xfrm>
        </p:spPr>
        <p:txBody>
          <a:bodyPr/>
          <a:lstStyle/>
          <a:p>
            <a:r>
              <a:rPr lang="ru-RU" dirty="0" smtClean="0"/>
              <a:t>Они хотят быть полезными!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919" y="1278167"/>
            <a:ext cx="5835898" cy="4376924"/>
          </a:xfrm>
        </p:spPr>
      </p:pic>
    </p:spTree>
    <p:extLst>
      <p:ext uri="{BB962C8B-B14F-4D97-AF65-F5344CB8AC3E}">
        <p14:creationId xmlns:p14="http://schemas.microsoft.com/office/powerpoint/2010/main" val="23855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32848" cy="1368152"/>
          </a:xfrm>
        </p:spPr>
        <p:txBody>
          <a:bodyPr/>
          <a:lstStyle/>
          <a:p>
            <a:r>
              <a:rPr lang="ru-RU" dirty="0" smtClean="0"/>
              <a:t>Школа «серебряных» волонтеров – это возможность проявить себя!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404118" cy="4574753"/>
          </a:xfrm>
        </p:spPr>
      </p:pic>
    </p:spTree>
    <p:extLst>
      <p:ext uri="{BB962C8B-B14F-4D97-AF65-F5344CB8AC3E}">
        <p14:creationId xmlns:p14="http://schemas.microsoft.com/office/powerpoint/2010/main" val="301243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r>
              <a:rPr lang="ru-RU" dirty="0" smtClean="0"/>
              <a:t>Практические дела молодых «серебряных» волонтеров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840759" cy="5130570"/>
          </a:xfrm>
        </p:spPr>
      </p:pic>
    </p:spTree>
    <p:extLst>
      <p:ext uri="{BB962C8B-B14F-4D97-AF65-F5344CB8AC3E}">
        <p14:creationId xmlns:p14="http://schemas.microsoft.com/office/powerpoint/2010/main" val="47342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125113" cy="1483567"/>
          </a:xfrm>
        </p:spPr>
        <p:txBody>
          <a:bodyPr/>
          <a:lstStyle/>
          <a:p>
            <a:pPr algn="ctr"/>
            <a:r>
              <a:rPr lang="ru-RU" dirty="0" smtClean="0"/>
              <a:t>Вместе с молодыми волонтерами – разминаются перед началом мероприятия!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768751" cy="5076564"/>
          </a:xfrm>
        </p:spPr>
      </p:pic>
    </p:spTree>
    <p:extLst>
      <p:ext uri="{BB962C8B-B14F-4D97-AF65-F5344CB8AC3E}">
        <p14:creationId xmlns:p14="http://schemas.microsoft.com/office/powerpoint/2010/main" val="394851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готовы учиться!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/>
          <a:stretch/>
        </p:blipFill>
        <p:spPr>
          <a:xfrm rot="5400000">
            <a:off x="378702" y="2077682"/>
            <a:ext cx="4662620" cy="405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25473" b="13034"/>
          <a:stretch/>
        </p:blipFill>
        <p:spPr>
          <a:xfrm>
            <a:off x="3131840" y="3714585"/>
            <a:ext cx="6012160" cy="31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6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892480" cy="648073"/>
          </a:xfrm>
        </p:spPr>
        <p:txBody>
          <a:bodyPr/>
          <a:lstStyle/>
          <a:p>
            <a:pPr algn="ctr"/>
            <a:r>
              <a:rPr lang="ru-RU" sz="2800" dirty="0" smtClean="0"/>
              <a:t>Информационная поддержка проекта</a:t>
            </a:r>
            <a:endParaRPr lang="ru-RU" sz="2800" dirty="0"/>
          </a:p>
        </p:txBody>
      </p:sp>
      <p:pic>
        <p:nvPicPr>
          <p:cNvPr id="1026" name="Picture 2" descr="C:\Users\user\YandexDisk-elga.li\Скриншоты\2018-05-28_16-09-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4827"/>
          <a:stretch/>
        </p:blipFill>
        <p:spPr bwMode="auto">
          <a:xfrm>
            <a:off x="179512" y="908720"/>
            <a:ext cx="6048672" cy="34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YandexDisk-elga.li\Скриншоты\2018-05-28_16-11-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11412" r="-2604" b="4533"/>
          <a:stretch/>
        </p:blipFill>
        <p:spPr bwMode="auto">
          <a:xfrm>
            <a:off x="2290685" y="3223445"/>
            <a:ext cx="685331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7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Запись в школу «серебряных» волонтеров открыта: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422133"/>
            <a:ext cx="6983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Звоните в Челябинске :</a:t>
            </a:r>
          </a:p>
          <a:p>
            <a:r>
              <a:rPr lang="ru-RU" sz="2800" dirty="0" smtClean="0"/>
              <a:t>8(351) 219-37-57</a:t>
            </a:r>
          </a:p>
          <a:p>
            <a:endParaRPr lang="ru-RU" sz="2800" dirty="0"/>
          </a:p>
          <a:p>
            <a:r>
              <a:rPr lang="ru-RU" sz="2800" dirty="0" smtClean="0"/>
              <a:t>Приходите по адресу: </a:t>
            </a:r>
          </a:p>
          <a:p>
            <a:endParaRPr lang="ru-RU" sz="2800" dirty="0"/>
          </a:p>
          <a:p>
            <a:r>
              <a:rPr lang="ru-RU" sz="2800" dirty="0" smtClean="0"/>
              <a:t>г. Челябинск, ул. Васенко, д. 63 </a:t>
            </a:r>
          </a:p>
          <a:p>
            <a:r>
              <a:rPr lang="ru-RU" sz="2800" dirty="0" smtClean="0"/>
              <a:t>3 этаж, Актовый зал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796368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34</TotalTime>
  <Words>99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Школа «серебряных» волонтеров Общества «Знание»</vt:lpstr>
      <vt:lpstr>Пенсионеры – не обуза, а ресурс !  Они могут «зажигать»! У них много энергии!</vt:lpstr>
      <vt:lpstr>Они хотят быть полезными!</vt:lpstr>
      <vt:lpstr>Школа «серебряных» волонтеров – это возможность проявить себя!</vt:lpstr>
      <vt:lpstr>Практические дела молодых «серебряных» волонтеров</vt:lpstr>
      <vt:lpstr>Вместе с молодыми волонтерами – разминаются перед началом мероприятия!</vt:lpstr>
      <vt:lpstr>Они готовы учиться!</vt:lpstr>
      <vt:lpstr>Информационная поддержка проекта</vt:lpstr>
      <vt:lpstr>Запись в школу «серебряных» волонтеров открыта: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«серебряных» волонтеров Общества «Знание»</dc:title>
  <dc:creator>user</dc:creator>
  <cp:lastModifiedBy>user</cp:lastModifiedBy>
  <cp:revision>8</cp:revision>
  <dcterms:created xsi:type="dcterms:W3CDTF">2018-05-28T10:41:04Z</dcterms:created>
  <dcterms:modified xsi:type="dcterms:W3CDTF">2018-05-28T11:32:51Z</dcterms:modified>
</cp:coreProperties>
</file>