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2018-04-11T08:27:39Z</dcterms:created>
  <dcterms:modified xsi:type="dcterms:W3CDTF">2018-04-11T11:47:50Z</dcterms:modified>
</cp:coreProperties>
</file>