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21.09.2018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5473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21.09.2018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0798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21.09.2018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4330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21.09.2018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21725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21.09.2018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2803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21.09.2018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69134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21.09.2018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121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21.09.2018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0385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21.09.2018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2860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21.09.2018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15068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21.09.2018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5686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pPr/>
              <a:t>21.09.2018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9666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АФИША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19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Sara Yasmeen (Wipro Technologies)</dc:creator>
  <cp:lastModifiedBy>K305</cp:lastModifiedBy>
  <cp:revision>10</cp:revision>
  <dcterms:created xsi:type="dcterms:W3CDTF">2010-02-23T11:30:32Z</dcterms:created>
  <dcterms:modified xsi:type="dcterms:W3CDTF">2018-09-21T05:39:23Z</dcterms:modified>
</cp:coreProperties>
</file>