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9" r:id="rId2"/>
    <p:sldId id="258" r:id="rId3"/>
    <p:sldId id="264" r:id="rId4"/>
    <p:sldId id="260" r:id="rId5"/>
    <p:sldId id="261" r:id="rId6"/>
    <p:sldId id="265" r:id="rId7"/>
    <p:sldId id="263" r:id="rId8"/>
    <p:sldId id="266" r:id="rId9"/>
    <p:sldId id="26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3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21BD-2E9D-455C-8E10-036EEA234A35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41E98-AAEF-41FB-A944-E4C473DD49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578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21BD-2E9D-455C-8E10-036EEA234A35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41E98-AAEF-41FB-A944-E4C473DD49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237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21BD-2E9D-455C-8E10-036EEA234A35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41E98-AAEF-41FB-A944-E4C473DD49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045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21BD-2E9D-455C-8E10-036EEA234A35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41E98-AAEF-41FB-A944-E4C473DD49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52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4406900"/>
            <a:ext cx="10515600" cy="1362075"/>
          </a:xfrm>
        </p:spPr>
        <p:txBody>
          <a:bodyPr anchor="t"/>
          <a:lstStyle>
            <a:lvl1pPr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906713"/>
            <a:ext cx="105156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21BD-2E9D-455C-8E10-036EEA234A35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41E98-AAEF-41FB-A944-E4C473DD49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66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0863"/>
            <a:ext cx="5181600" cy="4351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0863"/>
            <a:ext cx="5181600" cy="4351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21BD-2E9D-455C-8E10-036EEA234A35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41E98-AAEF-41FB-A944-E4C473DD49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171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535113"/>
            <a:ext cx="5156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0" y="2174875"/>
            <a:ext cx="5156200" cy="399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3" y="1535113"/>
            <a:ext cx="515778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3" y="2174875"/>
            <a:ext cx="5157787" cy="399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21BD-2E9D-455C-8E10-036EEA234A35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41E98-AAEF-41FB-A944-E4C473DD49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906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21BD-2E9D-455C-8E10-036EEA234A35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41E98-AAEF-41FB-A944-E4C473DD49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640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21BD-2E9D-455C-8E10-036EEA234A35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41E98-AAEF-41FB-A944-E4C473DD49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959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685800"/>
            <a:ext cx="4013200" cy="1160463"/>
          </a:xfrm>
        </p:spPr>
        <p:txBody>
          <a:bodyPr anchor="b"/>
          <a:lstStyle>
            <a:lvl1pPr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6663" y="685800"/>
            <a:ext cx="6300787" cy="5486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1850" y="1846263"/>
            <a:ext cx="4013200" cy="43259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21BD-2E9D-455C-8E10-036EEA234A35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41E98-AAEF-41FB-A944-E4C473DD49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780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5075" y="4800600"/>
            <a:ext cx="7177088" cy="566738"/>
          </a:xfrm>
        </p:spPr>
        <p:txBody>
          <a:bodyPr anchor="b"/>
          <a:lstStyle>
            <a:lvl1pPr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5075" y="685800"/>
            <a:ext cx="7177088" cy="4041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5075" y="5367338"/>
            <a:ext cx="717708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21BD-2E9D-455C-8E10-036EEA234A35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41E98-AAEF-41FB-A944-E4C473DD49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78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0863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B21BD-2E9D-455C-8E10-036EEA234A35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41E98-AAEF-41FB-A944-E4C473DD49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337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1232"/>
            <a:ext cx="12192000" cy="1116767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subTitle" idx="1"/>
          </p:nvPr>
        </p:nvSpPr>
        <p:spPr>
          <a:xfrm>
            <a:off x="1384723" y="2128603"/>
            <a:ext cx="9144000" cy="257516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Проект:</a:t>
            </a:r>
            <a:br>
              <a:rPr lang="ru-RU" sz="4400" b="1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«Капля для жизни»</a:t>
            </a:r>
            <a:endParaRPr lang="ru-RU" sz="4400" b="1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9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9154" y="809469"/>
            <a:ext cx="5141626" cy="47968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Краткая информация о проекте 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8644" y="1425739"/>
            <a:ext cx="10705170" cy="4743656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b="1" dirty="0" smtClean="0">
                <a:solidFill>
                  <a:srgbClr val="C00000"/>
                </a:solidFill>
              </a:rPr>
              <a:t>1. Краткое описание проекта. </a:t>
            </a:r>
            <a:r>
              <a:rPr lang="ru-RU" dirty="0" smtClean="0"/>
              <a:t>Донорский проект, направленный на привлечение потенциальных доноров, увеличение количества постоянных доноров, донорство крови и ее компонентов в городах Республики </a:t>
            </a:r>
            <a:r>
              <a:rPr lang="ru-RU" dirty="0" smtClean="0"/>
              <a:t>Коми, популяризацию здорового образа жизни, правильного питания и спорта.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2. Сроки реализации проекта. </a:t>
            </a:r>
            <a:r>
              <a:rPr lang="en-US" dirty="0" smtClean="0"/>
              <a:t>C</a:t>
            </a:r>
            <a:r>
              <a:rPr lang="ru-RU" dirty="0" smtClean="0"/>
              <a:t> 2009 г. по настоящее время</a:t>
            </a:r>
            <a:r>
              <a:rPr lang="ru-RU" dirty="0" smtClean="0"/>
              <a:t>.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3. Цели и задачи проекта. </a:t>
            </a:r>
            <a:r>
              <a:rPr lang="ru-RU" dirty="0"/>
              <a:t>Ц</a:t>
            </a:r>
            <a:r>
              <a:rPr lang="ru-RU" dirty="0" smtClean="0"/>
              <a:t>ель</a:t>
            </a:r>
            <a:r>
              <a:rPr lang="ru-RU" dirty="0"/>
              <a:t>: популяризация безвозмездного регулярного донорства крови и ее компонентов, здорового образа </a:t>
            </a:r>
            <a:r>
              <a:rPr lang="ru-RU" dirty="0" smtClean="0"/>
              <a:t>жизни. </a:t>
            </a:r>
            <a:r>
              <a:rPr lang="ru-RU" dirty="0"/>
              <a:t>З</a:t>
            </a:r>
            <a:r>
              <a:rPr lang="ru-RU" dirty="0" smtClean="0"/>
              <a:t>адачи</a:t>
            </a:r>
            <a:r>
              <a:rPr lang="ru-RU" dirty="0"/>
              <a:t>: привлечь потенциальных доноров, увеличить количество постоянных доноров. 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4. Ожидаемые результаты реализации проекта. </a:t>
            </a:r>
            <a:r>
              <a:rPr lang="ru-RU" dirty="0"/>
              <a:t>У</a:t>
            </a:r>
            <a:r>
              <a:rPr lang="ru-RU" dirty="0" smtClean="0"/>
              <a:t>величение </a:t>
            </a:r>
            <a:r>
              <a:rPr lang="ru-RU" dirty="0"/>
              <a:t>первичных и постоянных доноров на ежемесячных донорских акциях (до </a:t>
            </a:r>
            <a:r>
              <a:rPr lang="ru-RU" dirty="0" smtClean="0"/>
              <a:t>100-120-ти </a:t>
            </a:r>
            <a:r>
              <a:rPr lang="ru-RU" dirty="0"/>
              <a:t>человек в месяц</a:t>
            </a:r>
            <a:r>
              <a:rPr lang="ru-RU" dirty="0" smtClean="0"/>
              <a:t>), тиражирование проекта в районах Республики Коми и соседних регионах.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153" y="149346"/>
            <a:ext cx="10223293" cy="51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12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154" y="226117"/>
            <a:ext cx="10058400" cy="610074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289154" y="809469"/>
            <a:ext cx="5141626" cy="479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Ресурсная база проекта 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769434" y="1522035"/>
            <a:ext cx="10838986" cy="4452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b="1" dirty="0" smtClean="0">
                <a:solidFill>
                  <a:srgbClr val="C00000"/>
                </a:solidFill>
              </a:rPr>
              <a:t>1. Материальные ресурсы. </a:t>
            </a:r>
            <a:r>
              <a:rPr lang="ru-RU" dirty="0" smtClean="0"/>
              <a:t>Листовки, буклеты, благодарственные письма, гематоген (осуществляется при поддержке спонсора ООО «РКОЗ» (торговое название «Наша аптека») – региональная аптечная сеть.</a:t>
            </a:r>
          </a:p>
          <a:p>
            <a:pPr algn="l"/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2. Информационно-технические ресурсы. </a:t>
            </a:r>
            <a:r>
              <a:rPr lang="ru-RU" dirty="0" smtClean="0"/>
              <a:t>Сеть Интернет, социальные сети, листовки и буклеты о донорстве и ее компонентах, СМИ: информационное агентство Комиинформ, республиканская газета «Республика», телеканал ЮРГАН, телепередача «День», газета «Ухта», информагентство «</a:t>
            </a:r>
            <a:r>
              <a:rPr lang="en-US" dirty="0" smtClean="0"/>
              <a:t>Verbum</a:t>
            </a:r>
            <a:r>
              <a:rPr lang="ru-RU" dirty="0" smtClean="0"/>
              <a:t>», </a:t>
            </a:r>
            <a:r>
              <a:rPr lang="ru-RU" dirty="0" err="1" smtClean="0"/>
              <a:t>СтудТВ</a:t>
            </a:r>
            <a:r>
              <a:rPr lang="ru-RU" dirty="0" smtClean="0"/>
              <a:t>, информагентство «Коми в эфире», телепрограмма «Вести Коми», интернет-журнал «Твоя параллель».</a:t>
            </a:r>
          </a:p>
          <a:p>
            <a:pPr algn="l"/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67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154" y="338366"/>
            <a:ext cx="10058400" cy="569714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289153" y="809469"/>
            <a:ext cx="9383843" cy="59960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География проекта и перечень целевых групп, на которых направлена реализация проекта 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5190" y="1880178"/>
            <a:ext cx="10522364" cy="2668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«Капля для жизни» реализуется в городах Республики Коми: </a:t>
            </a:r>
            <a:r>
              <a:rPr lang="ru-RU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Сыктывкаре, Ухте, Печоре, Воркуте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Целевые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группы: 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старшеклассники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(16-17 лет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– для лекционной части проекта; 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совершеннолетнее </a:t>
            </a:r>
            <a:r>
              <a:rPr lang="ru-RU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население 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для донорства крови и ее компонентов.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79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154" y="217728"/>
            <a:ext cx="10058400" cy="599181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289154" y="809469"/>
            <a:ext cx="5141626" cy="479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 реализации проекта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719162" y="1480192"/>
            <a:ext cx="10504449" cy="397983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AutoNum type="arabicPeriod"/>
            </a:pPr>
            <a:r>
              <a:rPr lang="ru-RU" b="1" dirty="0" smtClean="0">
                <a:solidFill>
                  <a:srgbClr val="C00000"/>
                </a:solidFill>
              </a:rPr>
              <a:t>Основные этапы реализации проекта. </a:t>
            </a:r>
            <a:r>
              <a:rPr lang="ru-RU" dirty="0"/>
              <a:t>О</a:t>
            </a:r>
            <a:r>
              <a:rPr lang="ru-RU" dirty="0" smtClean="0"/>
              <a:t>бсуждение </a:t>
            </a:r>
            <a:r>
              <a:rPr lang="ru-RU" dirty="0"/>
              <a:t>и выбор определенных донорских дней со Станцией Переливания крови Республики Коми, привлечение доноров, </a:t>
            </a:r>
            <a:r>
              <a:rPr lang="ru-RU" dirty="0" err="1" smtClean="0"/>
              <a:t>донации</a:t>
            </a:r>
            <a:r>
              <a:rPr lang="ru-RU" dirty="0" smtClean="0"/>
              <a:t>.</a:t>
            </a:r>
          </a:p>
          <a:p>
            <a:pPr lvl="0" algn="l"/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2.    Мероприятия проекта (с описанием технологии их подготовки и проведения).</a:t>
            </a:r>
          </a:p>
          <a:p>
            <a:pPr lvl="0" algn="l"/>
            <a:r>
              <a:rPr lang="ru-RU" dirty="0" smtClean="0"/>
              <a:t>1) Ежемесячные </a:t>
            </a:r>
            <a:r>
              <a:rPr lang="ru-RU" dirty="0"/>
              <a:t>донорские дни </a:t>
            </a:r>
            <a:r>
              <a:rPr lang="ru-RU" dirty="0" smtClean="0"/>
              <a:t>(35 </a:t>
            </a:r>
            <a:r>
              <a:rPr lang="ru-RU" dirty="0"/>
              <a:t>акций): обсуждение и выбор определенных донорских дней со Станцией переливания крови Республики Коми, распространение афиши в Сети Интернет, запись и консультирование доноров, дежурство на Станции переливания крови (ориентир, поддержка), выдача благодарностей и подарков (ручки, блокноты, гематоген), заполнение собственной базы доноров и волонтеров.</a:t>
            </a:r>
          </a:p>
          <a:p>
            <a:pPr lvl="0" algn="l"/>
            <a:r>
              <a:rPr lang="ru-RU" dirty="0" smtClean="0"/>
              <a:t>2) </a:t>
            </a:r>
            <a:r>
              <a:rPr lang="ru-RU" dirty="0" err="1" smtClean="0"/>
              <a:t>Квест</a:t>
            </a:r>
            <a:r>
              <a:rPr lang="ru-RU" dirty="0" smtClean="0"/>
              <a:t> </a:t>
            </a:r>
            <a:r>
              <a:rPr lang="ru-RU" dirty="0"/>
              <a:t>«Капля для жизни»: для школьников и первокурсников, собрать </a:t>
            </a:r>
            <a:r>
              <a:rPr lang="ru-RU" dirty="0" err="1"/>
              <a:t>пазл</a:t>
            </a:r>
            <a:r>
              <a:rPr lang="ru-RU" dirty="0"/>
              <a:t>-каплю крови, определить компоненты крови.</a:t>
            </a:r>
          </a:p>
          <a:p>
            <a:pPr lvl="0" algn="l"/>
            <a:r>
              <a:rPr lang="ru-RU" dirty="0" smtClean="0"/>
              <a:t>3) Лекторий </a:t>
            </a:r>
            <a:r>
              <a:rPr lang="ru-RU" dirty="0"/>
              <a:t>для старшеклассников и первокурсников: лекции о важности и значении донорства, здорового образа жизни, правилах подготовки к донорству.</a:t>
            </a:r>
          </a:p>
          <a:p>
            <a:pPr lvl="0" algn="l"/>
            <a:r>
              <a:rPr lang="ru-RU" dirty="0" smtClean="0"/>
              <a:t>4) </a:t>
            </a:r>
            <a:r>
              <a:rPr lang="ru-RU" dirty="0" err="1" smtClean="0"/>
              <a:t>Флешмоб</a:t>
            </a:r>
            <a:r>
              <a:rPr lang="ru-RU" dirty="0" smtClean="0"/>
              <a:t> </a:t>
            </a:r>
            <a:r>
              <a:rPr lang="ru-RU" dirty="0"/>
              <a:t>«Почему я сдаю кровь»: доноры фотографируются с табличкой «Я сдаю кровь, потому что…», дополняя ее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305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289154" y="809469"/>
            <a:ext cx="5141626" cy="479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реализации проекта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1289154" y="1458052"/>
            <a:ext cx="8624280" cy="40583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20000"/>
              </a:lnSpc>
              <a:spcBef>
                <a:spcPts val="0"/>
              </a:spcBef>
            </a:pPr>
            <a:r>
              <a:rPr lang="ru-RU" sz="1600" dirty="0" smtClean="0"/>
              <a:t>1. Проведено </a:t>
            </a:r>
            <a:r>
              <a:rPr lang="ru-RU" sz="1600" dirty="0" smtClean="0"/>
              <a:t>37 </a:t>
            </a:r>
            <a:r>
              <a:rPr lang="ru-RU" sz="1600" dirty="0"/>
              <a:t>акций</a:t>
            </a:r>
          </a:p>
          <a:p>
            <a:pPr lvl="0" algn="l">
              <a:lnSpc>
                <a:spcPct val="120000"/>
              </a:lnSpc>
              <a:spcBef>
                <a:spcPts val="0"/>
              </a:spcBef>
            </a:pPr>
            <a:r>
              <a:rPr lang="ru-RU" sz="1600" dirty="0" smtClean="0"/>
              <a:t>2. Кровь </a:t>
            </a:r>
            <a:r>
              <a:rPr lang="ru-RU" sz="1600" dirty="0"/>
              <a:t>и ее компоненты сдали </a:t>
            </a:r>
            <a:r>
              <a:rPr lang="ru-RU" sz="1600" dirty="0" smtClean="0"/>
              <a:t>более 300</a:t>
            </a:r>
            <a:r>
              <a:rPr lang="ru-RU" sz="1600" dirty="0" smtClean="0"/>
              <a:t> </a:t>
            </a:r>
            <a:r>
              <a:rPr lang="ru-RU" sz="1600" dirty="0"/>
              <a:t>человека, 60% - регулярные доноры</a:t>
            </a:r>
          </a:p>
          <a:p>
            <a:pPr lvl="0" algn="l">
              <a:lnSpc>
                <a:spcPct val="120000"/>
              </a:lnSpc>
              <a:spcBef>
                <a:spcPts val="0"/>
              </a:spcBef>
            </a:pPr>
            <a:r>
              <a:rPr lang="ru-RU" sz="1600" dirty="0" smtClean="0"/>
              <a:t>3. </a:t>
            </a:r>
            <a:r>
              <a:rPr lang="ru-RU" sz="1600" dirty="0" smtClean="0"/>
              <a:t>Привлечены </a:t>
            </a:r>
            <a:r>
              <a:rPr lang="ru-RU" sz="1600" dirty="0"/>
              <a:t>13 учебных заведений, 4 молодежные организации</a:t>
            </a:r>
          </a:p>
          <a:p>
            <a:pPr lvl="0" algn="l">
              <a:lnSpc>
                <a:spcPct val="120000"/>
              </a:lnSpc>
              <a:spcBef>
                <a:spcPts val="0"/>
              </a:spcBef>
            </a:pPr>
            <a:r>
              <a:rPr lang="ru-RU" sz="1600" dirty="0"/>
              <a:t>4</a:t>
            </a:r>
            <a:r>
              <a:rPr lang="ru-RU" sz="1600" dirty="0" smtClean="0"/>
              <a:t>. </a:t>
            </a:r>
            <a:r>
              <a:rPr lang="ru-RU" sz="1600" dirty="0" smtClean="0"/>
              <a:t>Победа </a:t>
            </a:r>
            <a:r>
              <a:rPr lang="ru-RU" sz="1600" dirty="0"/>
              <a:t>в Региональном конкурсе «Социальные проблемы глазами молодых»</a:t>
            </a:r>
          </a:p>
          <a:p>
            <a:pPr lvl="0" algn="l">
              <a:lnSpc>
                <a:spcPct val="120000"/>
              </a:lnSpc>
              <a:spcBef>
                <a:spcPts val="0"/>
              </a:spcBef>
            </a:pPr>
            <a:r>
              <a:rPr lang="ru-RU" sz="1600" dirty="0"/>
              <a:t>5</a:t>
            </a:r>
            <a:r>
              <a:rPr lang="ru-RU" sz="1600" dirty="0" smtClean="0"/>
              <a:t>. </a:t>
            </a:r>
            <a:r>
              <a:rPr lang="ru-RU" sz="1600" dirty="0" smtClean="0"/>
              <a:t>Участие </a:t>
            </a:r>
            <a:r>
              <a:rPr lang="ru-RU" sz="1600" dirty="0"/>
              <a:t>в Республиканском инновационном конвенте «Молодежь – будущему Республики Коми»</a:t>
            </a:r>
          </a:p>
          <a:p>
            <a:pPr lvl="0" algn="l">
              <a:lnSpc>
                <a:spcPct val="120000"/>
              </a:lnSpc>
              <a:spcBef>
                <a:spcPts val="0"/>
              </a:spcBef>
            </a:pPr>
            <a:r>
              <a:rPr lang="ru-RU" sz="1600" dirty="0"/>
              <a:t>6</a:t>
            </a:r>
            <a:r>
              <a:rPr lang="ru-RU" sz="1600" dirty="0" smtClean="0"/>
              <a:t>. </a:t>
            </a:r>
            <a:r>
              <a:rPr lang="ru-RU" sz="1600" dirty="0" smtClean="0"/>
              <a:t>Благодарность </a:t>
            </a:r>
            <a:r>
              <a:rPr lang="ru-RU" sz="1600" dirty="0"/>
              <a:t>от коллектива ГУ «РСПК» за проект «Капля для жизни»</a:t>
            </a:r>
          </a:p>
          <a:p>
            <a:pPr lvl="0" algn="l">
              <a:lnSpc>
                <a:spcPct val="120000"/>
              </a:lnSpc>
              <a:spcBef>
                <a:spcPts val="0"/>
              </a:spcBef>
            </a:pPr>
            <a:r>
              <a:rPr lang="ru-RU" sz="1600" dirty="0"/>
              <a:t>7</a:t>
            </a:r>
            <a:r>
              <a:rPr lang="ru-RU" sz="1600" dirty="0" smtClean="0"/>
              <a:t>. </a:t>
            </a:r>
            <a:r>
              <a:rPr lang="ru-RU" sz="1600" dirty="0" smtClean="0"/>
              <a:t>Победа </a:t>
            </a:r>
            <a:r>
              <a:rPr lang="ru-RU" sz="1600" dirty="0"/>
              <a:t>в университетском и республиканском конкурсах «Студент года» с проектом «Капля для жизни»</a:t>
            </a:r>
          </a:p>
          <a:p>
            <a:pPr lvl="0" algn="l">
              <a:lnSpc>
                <a:spcPct val="120000"/>
              </a:lnSpc>
              <a:spcBef>
                <a:spcPts val="0"/>
              </a:spcBef>
            </a:pPr>
            <a:r>
              <a:rPr lang="ru-RU" sz="1600" dirty="0"/>
              <a:t>8</a:t>
            </a:r>
            <a:r>
              <a:rPr lang="ru-RU" sz="1600" dirty="0" smtClean="0"/>
              <a:t>. </a:t>
            </a:r>
            <a:r>
              <a:rPr lang="ru-RU" sz="1600" dirty="0" smtClean="0"/>
              <a:t>Участие </a:t>
            </a:r>
            <a:r>
              <a:rPr lang="ru-RU" sz="1600" dirty="0"/>
              <a:t>во Всероссийском Национальном конкурсе Премия «Студент года – 2017», 4 место</a:t>
            </a:r>
          </a:p>
          <a:p>
            <a:pPr lvl="0" algn="l">
              <a:lnSpc>
                <a:spcPct val="120000"/>
              </a:lnSpc>
              <a:spcBef>
                <a:spcPts val="0"/>
              </a:spcBef>
            </a:pPr>
            <a:r>
              <a:rPr lang="ru-RU" sz="1600" dirty="0" smtClean="0"/>
              <a:t>9. </a:t>
            </a:r>
            <a:r>
              <a:rPr lang="ru-RU" sz="1600" dirty="0" smtClean="0"/>
              <a:t>Медаль </a:t>
            </a:r>
            <a:r>
              <a:rPr lang="ru-RU" sz="1600" dirty="0"/>
              <a:t>«За содействие донорскому движению» куратору проекта «Капля для жизни»</a:t>
            </a:r>
          </a:p>
          <a:p>
            <a:pPr lvl="0" algn="l">
              <a:lnSpc>
                <a:spcPct val="120000"/>
              </a:lnSpc>
              <a:spcBef>
                <a:spcPts val="0"/>
              </a:spcBef>
            </a:pPr>
            <a:r>
              <a:rPr lang="ru-RU" sz="1600" dirty="0" smtClean="0"/>
              <a:t>10. </a:t>
            </a:r>
            <a:r>
              <a:rPr lang="ru-RU" sz="1600" dirty="0" smtClean="0"/>
              <a:t>Участие </a:t>
            </a:r>
            <a:r>
              <a:rPr lang="ru-RU" sz="1600" dirty="0"/>
              <a:t>во Всероссийской Премии «</a:t>
            </a:r>
            <a:r>
              <a:rPr lang="ru-RU" sz="1600" dirty="0" err="1"/>
              <a:t>МИРа</a:t>
            </a:r>
            <a:r>
              <a:rPr lang="ru-RU" sz="1600" dirty="0" smtClean="0"/>
              <a:t>»</a:t>
            </a:r>
          </a:p>
          <a:p>
            <a:pPr lvl="0" algn="l">
              <a:lnSpc>
                <a:spcPct val="120000"/>
              </a:lnSpc>
              <a:spcBef>
                <a:spcPts val="0"/>
              </a:spcBef>
            </a:pPr>
            <a:r>
              <a:rPr lang="ru-RU" sz="1600" dirty="0" smtClean="0"/>
              <a:t>11. Сотрудничество с Ресурсным центром донорства крови в СЗФО</a:t>
            </a:r>
            <a:endParaRPr lang="ru-RU" sz="1600" dirty="0"/>
          </a:p>
          <a:p>
            <a:pPr algn="l"/>
            <a:r>
              <a:rPr lang="ru-RU" sz="1600" dirty="0" smtClean="0">
                <a:solidFill>
                  <a:srgbClr val="C00000"/>
                </a:solidFill>
              </a:rPr>
              <a:t/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/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/>
            </a:r>
            <a:br>
              <a:rPr lang="ru-RU" sz="1600" dirty="0" smtClean="0">
                <a:solidFill>
                  <a:srgbClr val="C00000"/>
                </a:solidFill>
              </a:rPr>
            </a:br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154" y="183779"/>
            <a:ext cx="10769745" cy="60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09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154" y="169889"/>
            <a:ext cx="10058400" cy="628650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289154" y="809469"/>
            <a:ext cx="5666282" cy="4796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 мероприятий по реализации проекта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154" y="1459043"/>
            <a:ext cx="2803851" cy="18680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841" y="1367392"/>
            <a:ext cx="2941413" cy="19597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090" y="1367392"/>
            <a:ext cx="2957709" cy="19710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154" y="3580284"/>
            <a:ext cx="2803851" cy="18680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263" y="3519409"/>
            <a:ext cx="2923991" cy="19485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090" y="3518301"/>
            <a:ext cx="2957709" cy="197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3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154" y="169889"/>
            <a:ext cx="10058400" cy="628650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289154" y="619354"/>
            <a:ext cx="5666282" cy="4796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 мероприятий по реализации проекта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423" y="1202961"/>
            <a:ext cx="3682539" cy="245406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405" y="1207402"/>
            <a:ext cx="3682540" cy="245406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405" y="3876369"/>
            <a:ext cx="3682540" cy="245349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423" y="3778342"/>
            <a:ext cx="3682539" cy="245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09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154" y="268437"/>
            <a:ext cx="10058400" cy="540246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1349114" y="808683"/>
            <a:ext cx="9938479" cy="12463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Укажите Ваши контактные данные, включая название организации, почтовый адрес, номер телефона и адрес электронной почты, логотип организации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89154" y="2309250"/>
            <a:ext cx="10151998" cy="1186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Руководитель проекта «Капля для жизни» – Склюева Валерия Евгеньевна,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Почтовый адрес: ул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Коммунистическая,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д.72, к. 655, 167023</a:t>
            </a: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Номер телефона: 89505668089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valeriya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laren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mail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6" t="18534" r="15529" b="15990"/>
          <a:stretch/>
        </p:blipFill>
        <p:spPr>
          <a:xfrm>
            <a:off x="8715868" y="2587392"/>
            <a:ext cx="2631686" cy="2640824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103983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Стандартная">
      <a:dk1>
        <a:sysClr val="windowText" lastClr="000000"/>
      </a:dk1>
      <a:lt1>
        <a:sysClr val="window" lastClr="FFFFFF"/>
      </a:lt1>
      <a:dk2>
        <a:srgbClr val="6E747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85296"/>
      </a:hlink>
      <a:folHlink>
        <a:srgbClr val="99336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Ион</Template>
  <TotalTime>428</TotalTime>
  <Words>381</Words>
  <Application>Microsoft Office PowerPoint</Application>
  <PresentationFormat>Широкоэкранный</PresentationFormat>
  <Paragraphs>37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Blank</vt:lpstr>
      <vt:lpstr>Презентация PowerPoint</vt:lpstr>
      <vt:lpstr>Краткая информация о проекте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Валерия Склюева</cp:lastModifiedBy>
  <cp:revision>26</cp:revision>
  <dcterms:created xsi:type="dcterms:W3CDTF">2017-06-09T08:31:24Z</dcterms:created>
  <dcterms:modified xsi:type="dcterms:W3CDTF">2018-03-02T13:11:54Z</dcterms:modified>
</cp:coreProperties>
</file>