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6"/>
  </p:notesMasterIdLst>
  <p:sldIdLst>
    <p:sldId id="256" r:id="rId2"/>
    <p:sldId id="268" r:id="rId3"/>
    <p:sldId id="269" r:id="rId4"/>
    <p:sldId id="257" r:id="rId5"/>
    <p:sldId id="260" r:id="rId6"/>
    <p:sldId id="258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7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65B9D-1EFE-4BC2-BCB9-7650AC92B68C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6E2FC-8D88-4D3B-AE51-CFCDB422B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930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6E2FC-8D88-4D3B-AE51-CFCDB422B96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745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4049687"/>
            <a:ext cx="7117180" cy="5616625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Щербакова Ирина Олеговна</a:t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10Б класса</a:t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«СОШ №2»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16" y="188640"/>
            <a:ext cx="6625328" cy="440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05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Ожидаемые результаты проекта «Подари улыбку»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Повышенная социальная активность учащихся МБОУ «СОШ №2», их готовность принять участие в волонтерской деятельности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Реальный вклад учащихся в изменение социальной ситуации в детском соматическом отделении ЦРБ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Приобретение навыков коллективной работы волонтеров по подготовке и реализации социально полезного дела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Увеличение числа жителей, готовых включиться в практическую деятельность по улучшению социальной ситуации в местном сообществе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117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125113" cy="9244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Смета расходов</a:t>
            </a:r>
            <a:endParaRPr lang="ru-RU" dirty="0">
              <a:solidFill>
                <a:srgbClr val="FFFF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514524"/>
              </p:ext>
            </p:extLst>
          </p:nvPr>
        </p:nvGraphicFramePr>
        <p:xfrm>
          <a:off x="827584" y="1412776"/>
          <a:ext cx="7704857" cy="50405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3786"/>
                <a:gridCol w="1561538"/>
                <a:gridCol w="3539533"/>
              </a:tblGrid>
              <a:tr h="4932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Статья расходов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Сумма(руб.)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Результат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5465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80340" algn="l"/>
                        </a:tabLst>
                      </a:pPr>
                      <a:r>
                        <a:rPr lang="ru-RU" sz="1400">
                          <a:effectLst/>
                        </a:rPr>
                        <a:t>Бензин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600х11=6660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Посещение детского отделения ЦРБ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5465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80340" algn="l"/>
                        </a:tabLst>
                      </a:pPr>
                      <a:r>
                        <a:rPr lang="ru-RU" sz="1400">
                          <a:effectLst/>
                        </a:rPr>
                        <a:t>Канцелярские товары, бумага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5 000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Развивающие игры, конкурсы, призы.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73215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80340" algn="l"/>
                        </a:tabLst>
                      </a:pPr>
                      <a:r>
                        <a:rPr lang="ru-RU" sz="1400">
                          <a:effectLst/>
                        </a:rPr>
                        <a:t>Краска для принтера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Выпуск буклетов, информационно-раздаточного материала.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7674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80340" algn="l"/>
                        </a:tabLst>
                      </a:pPr>
                      <a:r>
                        <a:rPr lang="ru-RU" sz="1400">
                          <a:effectLst/>
                        </a:rPr>
                        <a:t>Материал, для изготовления костюмов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7000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Проведение театрализованных мероприятий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73215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80340" algn="l"/>
                        </a:tabLst>
                      </a:pPr>
                      <a:r>
                        <a:rPr lang="ru-RU" sz="1400">
                          <a:effectLst/>
                        </a:rPr>
                        <a:t>Магнитофон с колонками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3500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Выезд в больницу. Проведение представлений, музыкальных мероприятий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73215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80340" algn="l"/>
                        </a:tabLst>
                      </a:pPr>
                      <a:r>
                        <a:rPr lang="ru-RU" sz="1400">
                          <a:effectLst/>
                        </a:rPr>
                        <a:t>6.Материалы для проведения конкурсов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Организация и проведение конкурсов. Викторин, соревнований.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678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125113" cy="9244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Средства, привлекаемые для реализации проекта</a:t>
            </a:r>
            <a:endParaRPr lang="ru-RU" dirty="0">
              <a:solidFill>
                <a:srgbClr val="FFFF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9305576"/>
              </p:ext>
            </p:extLst>
          </p:nvPr>
        </p:nvGraphicFramePr>
        <p:xfrm>
          <a:off x="539552" y="1484785"/>
          <a:ext cx="8064895" cy="51125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7114"/>
                <a:gridCol w="981011"/>
                <a:gridCol w="2724688"/>
                <a:gridCol w="1852082"/>
              </a:tblGrid>
              <a:tr h="5685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Целевые назначения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35" marR="666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Сумма (руб.)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35" marR="666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Источник финансирования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35" marR="666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Результат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35" marR="66635" marT="0" marB="0"/>
                </a:tc>
              </a:tr>
              <a:tr h="9050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>
                          <a:effectLst/>
                        </a:rPr>
                        <a:t>Канцелярские принадлежности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35" marR="666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27 000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35" marR="666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Учащиеся, педагогический коллектив МБОУ «СОШ №2»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35" marR="666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Подарки для пациентов ЦРБ г. Скопина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35" marR="66635" marT="0" marB="0"/>
                </a:tc>
              </a:tr>
              <a:tr h="1150060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>
                          <a:effectLst/>
                        </a:rPr>
                        <a:t>Игрушки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35" marR="666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46000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35" marR="666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Учащиеся МБОУ «СОШ №2», спонсорская помощь ОАО «Промтехнология» г. Новомосковск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35" marR="666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Подарки и призы для пациентов ЦРБ г. Скопина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35" marR="66635" marT="0" marB="0"/>
                </a:tc>
              </a:tr>
              <a:tr h="1583866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>
                          <a:effectLst/>
                        </a:rPr>
                        <a:t>Настольные игры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35" marR="666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13000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35" marR="666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Учащиеся, педагогический коллектив МБОУ «СОШ №2», спонсорская помощь ОАО «Промтехнология» г. Новомосковск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35" marR="666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Подарки и призы для пациентов ЦРБ г. Скопина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35" marR="66635" marT="0" marB="0"/>
                </a:tc>
              </a:tr>
              <a:tr h="905066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>
                          <a:effectLst/>
                        </a:rPr>
                        <a:t>Книги, журналы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35" marR="666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23000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35" marR="666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Учащиеся, педагогический коллектив МБОУ «СОШ №2»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35" marR="666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Подарки для пациентов ЦРБ </a:t>
                      </a:r>
                      <a:r>
                        <a:rPr lang="ru-RU" sz="1400" dirty="0" err="1">
                          <a:effectLst/>
                        </a:rPr>
                        <a:t>г.Скопина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35" marR="66635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1127779" y="-10574"/>
            <a:ext cx="11399559" cy="36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107505" y="116632"/>
            <a:ext cx="4249180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4356685" y="2996952"/>
            <a:ext cx="4608512" cy="3710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45" y="176756"/>
            <a:ext cx="3528392" cy="2820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6"/>
          <a:stretch>
            <a:fillRect/>
          </a:stretch>
        </p:blipFill>
        <p:spPr>
          <a:xfrm>
            <a:off x="500941" y="3826120"/>
            <a:ext cx="3462307" cy="2881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9248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4248472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0" y="2671706"/>
            <a:ext cx="4410373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400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lvl="0" indent="-342900" algn="ctr">
              <a:spcBef>
                <a:spcPct val="20000"/>
              </a:spcBef>
              <a:spcAft>
                <a:spcPts val="600"/>
              </a:spcAft>
            </a:pPr>
            <a:r>
              <a:rPr lang="ru-RU" dirty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Мне нравится принимать активное участие в жизни школы, а в этом мне помогает </a:t>
            </a:r>
            <a:r>
              <a:rPr lang="ru-RU" dirty="0" smtClean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РДШ !</a:t>
            </a:r>
            <a:r>
              <a:rPr lang="ru-RU" sz="1800" dirty="0">
                <a:solidFill>
                  <a:prstClr val="white"/>
                </a:solidFill>
                <a:ea typeface="+mn-ea"/>
                <a:cs typeface="+mn-cs"/>
              </a:rPr>
              <a:t/>
            </a:r>
            <a:br>
              <a:rPr lang="ru-RU" sz="1800" dirty="0">
                <a:solidFill>
                  <a:prstClr val="white"/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99" y="1844824"/>
            <a:ext cx="734768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96752"/>
            <a:ext cx="7125113" cy="924475"/>
          </a:xfrm>
        </p:spPr>
        <p:txBody>
          <a:bodyPr/>
          <a:lstStyle/>
          <a:p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очень </a:t>
            </a:r>
            <a:r>
              <a:rPr 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искренний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веселый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 с 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активной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жизненной позицией. Мне постоянно хочется узнавать что-то новое, попробовать себя в разных сферах деятельности, чтобы найти занятие по душе, дело всей моей жизни.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140968"/>
            <a:ext cx="4639337" cy="32425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675" y="3140968"/>
            <a:ext cx="4446325" cy="324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9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7125113" cy="9244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Социальный проект 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«Подари улыбку»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user\Desktop\Доброволец года\Щербакова\БОЛЬНИЦА\IMG_34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408" y="1476942"/>
            <a:ext cx="6827213" cy="512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stihi.ru/content/images/essence/custom_poem/9/2/9251/21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15" y="2636912"/>
            <a:ext cx="3223320" cy="32233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46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125113" cy="100811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Идея проекта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«Подари улыбку»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5401" y="1016732"/>
            <a:ext cx="7704856" cy="1296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FFFF00"/>
                </a:solidFill>
              </a:rPr>
              <a:t>Больным детям помощь необходима всегда!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32856"/>
            <a:ext cx="6264696" cy="455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98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125113" cy="9244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Цель проекта «Подари улыбку»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1268760"/>
            <a:ext cx="7125112" cy="1872207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FFFF00"/>
                </a:solidFill>
              </a:rPr>
              <a:t>Поддержка и развитие детей, находящихся в детском отделении ЦРБ;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FFFF00"/>
                </a:solidFill>
              </a:rPr>
              <a:t>Оказание материальной, социальной и психологической помощи детям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FFFF00"/>
                </a:solidFill>
              </a:rPr>
              <a:t>	</a:t>
            </a:r>
            <a:r>
              <a:rPr lang="ru-RU" sz="2000" dirty="0" smtClean="0">
                <a:solidFill>
                  <a:srgbClr val="FFFF00"/>
                </a:solidFill>
              </a:rPr>
              <a:t>Организация </a:t>
            </a:r>
            <a:r>
              <a:rPr lang="ru-RU" sz="2000" dirty="0">
                <a:solidFill>
                  <a:srgbClr val="FFFF00"/>
                </a:solidFill>
              </a:rPr>
              <a:t>разностороннего детского досуга в детском отделении ЦРБ</a:t>
            </a:r>
          </a:p>
        </p:txBody>
      </p:sp>
      <p:pic>
        <p:nvPicPr>
          <p:cNvPr id="2050" name="Picture 2" descr="C:\Users\user\Desktop\Доброволец года\Щербакова\БОЛЬНИЦА\IMG_33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76308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Доброволец года\Щербакова\БОЛЬНИЦА\IMG_33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5"/>
            <a:ext cx="4216783" cy="316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97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125113" cy="9244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Задачи проекта 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«Подари улыбку»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21" y="1700808"/>
            <a:ext cx="6120680" cy="4789991"/>
          </a:xfrm>
          <a:solidFill>
            <a:schemeClr val="bg2"/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FFFF00"/>
                </a:solidFill>
              </a:rPr>
              <a:t>Улучшение эмоционального состояния и качества жизни детей, находящихся на лечении в больнице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FFFF00"/>
                </a:solidFill>
              </a:rPr>
              <a:t>Оказание материальной, социальной и психологической помощи пациентам детского соматического отделения ЦРБ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FFFF00"/>
                </a:solidFill>
              </a:rPr>
              <a:t>Привлечение организаций и частных лиц для реализации благотворительных акций волонтёрского отряда «Мы рядом»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FFFF00"/>
                </a:solidFill>
              </a:rPr>
              <a:t>Реализация потребности в общении со сверстниками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FFFF00"/>
                </a:solidFill>
              </a:rPr>
              <a:t>Повышение эффективности волонтерской деятельности в МБОУ «СОШ №2» 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074" name="Picture 2" descr="C:\Users\user\Desktop\Доброволец года\Щербакова\БОЛЬНИЦА\IMG_3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93096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Доброволец года\Щербакова\БОЛЬНИЦА\IMG_33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433" y="1556793"/>
            <a:ext cx="299179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37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7125113" cy="9244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Работа в проекте </a:t>
            </a:r>
            <a:br>
              <a:rPr lang="ru-RU" dirty="0" smtClean="0"/>
            </a:br>
            <a:r>
              <a:rPr lang="ru-RU" dirty="0" smtClean="0"/>
              <a:t>«Подари улыбку»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4934007"/>
          </a:xfrm>
        </p:spPr>
        <p:txBody>
          <a:bodyPr/>
          <a:lstStyle/>
          <a:p>
            <a:r>
              <a:rPr lang="ru-RU" dirty="0" smtClean="0"/>
              <a:t>Выпуск буклетов о волонтерской деятельности в МБОУ «СОШ №2»</a:t>
            </a:r>
          </a:p>
          <a:p>
            <a:r>
              <a:rPr lang="ru-RU" dirty="0"/>
              <a:t>Р</a:t>
            </a:r>
            <a:r>
              <a:rPr lang="ru-RU" dirty="0" smtClean="0"/>
              <a:t>азмещение материалов о ходе реализации проекта на школьный сайт и в группу «Волонтеры «СОШ №2»</a:t>
            </a:r>
          </a:p>
          <a:p>
            <a:r>
              <a:rPr lang="ru-RU" dirty="0" smtClean="0"/>
              <a:t>Подбор и проведение различных мероприятий, спортивных конкурсов и игровых программ</a:t>
            </a:r>
          </a:p>
          <a:p>
            <a:r>
              <a:rPr lang="ru-RU" dirty="0" smtClean="0"/>
              <a:t>Организация встреч волонтеров со специалистами школы и города: психологами, учителями, воспитателями</a:t>
            </a:r>
          </a:p>
          <a:p>
            <a:r>
              <a:rPr lang="ru-RU" dirty="0" smtClean="0"/>
              <a:t>Мониторинг деятельности волонтерского отряда в ходе реализации проекта</a:t>
            </a:r>
          </a:p>
          <a:p>
            <a:r>
              <a:rPr lang="ru-RU" dirty="0" smtClean="0"/>
              <a:t>Разработка и реализация акций среди учеников в школе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798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125113" cy="9244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Мероприятия по реализации проекта «Подари улыбку»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196752"/>
            <a:ext cx="7125112" cy="405143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Проведение игр на адаптацию, тренингов на сплочение и умение работать в команде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Организация и проведение викторин, познавательных конкурсов и интеллектуальных мероприятий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Проведение спортивных конкурсов и игровых программ с вручением призов и подарков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Развлекательные, музыкальные мероприятия и мастер-классы</a:t>
            </a:r>
          </a:p>
          <a:p>
            <a:pPr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user\Desktop\неделя добра\больница\IMG_05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68958"/>
            <a:ext cx="3252781" cy="2872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неделя добра\больница\IMG_05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293094"/>
            <a:ext cx="2664296" cy="2448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60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ummer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TM01972873[[fn=Лето]]</Template>
  <TotalTime>1199</TotalTime>
  <Words>524</Words>
  <Application>Microsoft Office PowerPoint</Application>
  <PresentationFormat>Экран (4:3)</PresentationFormat>
  <Paragraphs>79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Summer</vt:lpstr>
      <vt:lpstr>Щербакова Ирина Олеговна Ученица 10Б класса МБОУ «СОШ №2»     </vt:lpstr>
      <vt:lpstr>Мне нравится принимать активное участие в жизни школы, а в этом мне помогает РДШ ! </vt:lpstr>
      <vt:lpstr>Я очень открытый, искренний и веселый человек с активной жизненной позицией. Мне постоянно хочется узнавать что-то новое, попробовать себя в разных сферах деятельности, чтобы найти занятие по душе, дело всей моей жизни.</vt:lpstr>
      <vt:lpstr>Социальный проект  «Подари улыбку»</vt:lpstr>
      <vt:lpstr>Идея проекта «Подари улыбку»</vt:lpstr>
      <vt:lpstr>Цель проекта «Подари улыбку»</vt:lpstr>
      <vt:lpstr>Задачи проекта  «Подари улыбку»</vt:lpstr>
      <vt:lpstr>Работа в проекте  «Подари улыбку»</vt:lpstr>
      <vt:lpstr>Мероприятия по реализации проекта «Подари улыбку»</vt:lpstr>
      <vt:lpstr>Ожидаемые результаты проекта «Подари улыбку»</vt:lpstr>
      <vt:lpstr>Смета расходов</vt:lpstr>
      <vt:lpstr>Средства, привлекаемые для реализации проекта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53</cp:revision>
  <dcterms:created xsi:type="dcterms:W3CDTF">2018-10-08T05:10:35Z</dcterms:created>
  <dcterms:modified xsi:type="dcterms:W3CDTF">2018-10-31T08:54:46Z</dcterms:modified>
</cp:coreProperties>
</file>