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CB1F-BB45-410A-BC7C-FA7D50847BFF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96B6-DCC6-420A-BC6E-4514A46B5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936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CB1F-BB45-410A-BC7C-FA7D50847BFF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96B6-DCC6-420A-BC6E-4514A46B5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828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CB1F-BB45-410A-BC7C-FA7D50847BFF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96B6-DCC6-420A-BC6E-4514A46B5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389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CB1F-BB45-410A-BC7C-FA7D50847BFF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96B6-DCC6-420A-BC6E-4514A46B5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251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CB1F-BB45-410A-BC7C-FA7D50847BFF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96B6-DCC6-420A-BC6E-4514A46B5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398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CB1F-BB45-410A-BC7C-FA7D50847BFF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96B6-DCC6-420A-BC6E-4514A46B5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569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CB1F-BB45-410A-BC7C-FA7D50847BFF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96B6-DCC6-420A-BC6E-4514A46B5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794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CB1F-BB45-410A-BC7C-FA7D50847BFF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96B6-DCC6-420A-BC6E-4514A46B5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682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CB1F-BB45-410A-BC7C-FA7D50847BFF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96B6-DCC6-420A-BC6E-4514A46B5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727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CB1F-BB45-410A-BC7C-FA7D50847BFF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96B6-DCC6-420A-BC6E-4514A46B5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193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CB1F-BB45-410A-BC7C-FA7D50847BFF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96B6-DCC6-420A-BC6E-4514A46B5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065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6CB1F-BB45-410A-BC7C-FA7D50847BFF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296B6-DCC6-420A-BC6E-4514A46B5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161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userapi.com/c847019/v847019503/eca09/mtXna6aqa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2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593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p.userapi.com/c847019/v847019503/eca6b/hMCAHw3LaJ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2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70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p.userapi.com/c847019/v847019503/eca7f/Up3a299gjz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2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722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p.userapi.com/c847019/v847019770/ee289/0KZl4aBwFm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2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166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p.userapi.com/c847019/v847019770/ee2bb/n8fjRoHpTt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253"/>
            <a:ext cx="12192000" cy="812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316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p.userapi.com/c847019/v847019770/ee2c5/Tunzk4Uz8N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2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918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pp.userapi.com/c847019/v847019770/ee2cf/Q0MtoT7wq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7319"/>
            <a:ext cx="12192000" cy="812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3968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ульяна</dc:creator>
  <cp:lastModifiedBy>ульяна</cp:lastModifiedBy>
  <cp:revision>1</cp:revision>
  <dcterms:created xsi:type="dcterms:W3CDTF">2019-06-09T11:05:08Z</dcterms:created>
  <dcterms:modified xsi:type="dcterms:W3CDTF">2019-06-09T11:09:21Z</dcterms:modified>
</cp:coreProperties>
</file>