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67" r:id="rId5"/>
    <p:sldId id="268" r:id="rId6"/>
    <p:sldId id="270" r:id="rId7"/>
    <p:sldId id="272" r:id="rId8"/>
    <p:sldId id="273" r:id="rId9"/>
    <p:sldId id="275" r:id="rId10"/>
    <p:sldId id="27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 varScale="1">
        <p:scale>
          <a:sx n="69" d="100"/>
          <a:sy n="6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B9328-0D59-4359-A1FC-75A71205BC24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6C3C-B26F-4822-8841-90BF2DF42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45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1418F-B2D6-4EDB-B972-97DE2C48A108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8D13-3194-4B13-B1D0-CA46EF6BF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8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AC6C-4BB1-4796-AC00-9E6B3D974F4D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6DB2D-46F6-48E0-B304-431CB8FE6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0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1B452-6DC6-4A71-AFBD-796E6C2ECBD2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56BD2-0F81-4979-8DD3-23955E675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2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BD325-0DBD-4F67-B8D7-2978F5241348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6CB53-7790-4A56-A210-35870CFE7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5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ED56A-2FB7-4515-80A4-561ED1EF75EF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AFA3D-B0A2-404D-B3E2-DD7E9D081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45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F7793-F85C-4417-B3BD-28D59F32BCFB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5F528-7FC4-4D86-87FF-DC7D678B8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24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ABADB-081F-4916-B2D3-9BD69F6BD446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4AB6B-4A0D-4A4D-BF11-BF6022ECB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5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BABE7-98FC-4359-8066-A5B72C20EEC7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40B50-796B-4CEB-A206-713C1D1A0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91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89D5D-CB9F-49C8-8283-75D62AAFB246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012BC-4811-4A0E-BD91-85848B276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0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EE1A2-32AE-4755-987A-41218A752B69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543A4-D281-4A08-9D19-43B53766B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49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E9BC93-2940-4F66-824E-8B2968785B1B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19CC1D-B3D8-4A3A-BB01-181760ABA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2482" y="989259"/>
            <a:ext cx="76240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г. Никольск Пензенская область ул. Комсомольская 23 (здание РДК)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51355" y="127485"/>
            <a:ext cx="3850285" cy="86177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 адрес: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9594" y="2025433"/>
            <a:ext cx="586827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Контактны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телефон: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4763" y="2636912"/>
            <a:ext cx="828680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4-16-81. 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319824"/>
            <a:ext cx="8712968" cy="147732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Адрес официального сайта в интернете: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301208"/>
            <a:ext cx="8964488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E-mail</a:t>
            </a:r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cmckrilya2008@mail.ru</a:t>
            </a:r>
          </a:p>
          <a:p>
            <a:pPr algn="ctr"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5" y="403346"/>
            <a:ext cx="3114129" cy="2536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20338" y="4653136"/>
            <a:ext cx="79415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https://vk.com/cmckrilyanikolsk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8640"/>
            <a:ext cx="4270328" cy="2828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5" y="217984"/>
            <a:ext cx="4235045" cy="2804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92" y="3429000"/>
            <a:ext cx="424055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5" y="3432647"/>
            <a:ext cx="4235045" cy="2804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-99392"/>
            <a:ext cx="96072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даёт волонтёрская книжка?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851873"/>
            <a:ext cx="2232248" cy="1676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054206"/>
            <a:ext cx="2376264" cy="1573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062254"/>
            <a:ext cx="2376264" cy="1573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036506"/>
            <a:ext cx="2403003" cy="1590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11560" y="15567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- Этот </a:t>
            </a:r>
            <a:r>
              <a:rPr lang="ru-RU" sz="2000" dirty="0">
                <a:solidFill>
                  <a:schemeClr val="bg1"/>
                </a:solidFill>
              </a:rPr>
              <a:t>документ – аналог трудовой книжки.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196730"/>
            <a:ext cx="6534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00CC"/>
                </a:solidFill>
              </a:rPr>
              <a:t>- В неё </a:t>
            </a:r>
            <a:r>
              <a:rPr lang="ru-RU" sz="2000" dirty="0">
                <a:solidFill>
                  <a:srgbClr val="0000CC"/>
                </a:solidFill>
              </a:rPr>
              <a:t>заносят отметки о деятельности добровольца. </a:t>
            </a:r>
            <a:r>
              <a:rPr lang="ru-RU" sz="2000" dirty="0" smtClean="0">
                <a:solidFill>
                  <a:srgbClr val="0000CC"/>
                </a:solidFill>
              </a:rPr>
              <a:t>Молодые люди, </a:t>
            </a:r>
            <a:r>
              <a:rPr lang="ru-RU" sz="2000" dirty="0">
                <a:solidFill>
                  <a:srgbClr val="0000CC"/>
                </a:solidFill>
              </a:rPr>
              <a:t>еще, будучи </a:t>
            </a:r>
            <a:r>
              <a:rPr lang="ru-RU" sz="2000" dirty="0" smtClean="0">
                <a:solidFill>
                  <a:srgbClr val="0000CC"/>
                </a:solidFill>
              </a:rPr>
              <a:t>учащимися, </a:t>
            </a:r>
            <a:r>
              <a:rPr lang="ru-RU" sz="2000" dirty="0">
                <a:solidFill>
                  <a:srgbClr val="0000CC"/>
                </a:solidFill>
              </a:rPr>
              <a:t>может поработать где-нибудь в качестве волонтера, набраться опыта, приобрести навыки, которые пригодятся в будущей трудовой деятельности. </a:t>
            </a:r>
            <a:endParaRPr lang="ru-RU" sz="2000" dirty="0" smtClean="0">
              <a:solidFill>
                <a:srgbClr val="0000CC"/>
              </a:solidFill>
            </a:endParaRPr>
          </a:p>
          <a:p>
            <a:r>
              <a:rPr lang="ru-RU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- Потенциальный </a:t>
            </a:r>
            <a:r>
              <a:rPr lang="ru-RU" sz="2000" dirty="0">
                <a:solidFill>
                  <a:srgbClr val="FF0000"/>
                </a:solidFill>
              </a:rPr>
              <a:t>работодатель, наверняка, обратит внимание на записи в волонтерской книжке, что будет дополнительным плюсом в вашу пользу.</a:t>
            </a:r>
          </a:p>
        </p:txBody>
      </p:sp>
    </p:spTree>
    <p:extLst>
      <p:ext uri="{BB962C8B-B14F-4D97-AF65-F5344CB8AC3E}">
        <p14:creationId xmlns:p14="http://schemas.microsoft.com/office/powerpoint/2010/main" val="19373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813" y="182250"/>
            <a:ext cx="862966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Что даёт волонтёрство молодым людям?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16832"/>
            <a:ext cx="835292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FF0000"/>
                </a:solidFill>
              </a:rPr>
              <a:t>ПО ИХ СОБСТВЕННЫМ ОЦЕНКАМ </a:t>
            </a:r>
            <a:r>
              <a:rPr lang="ru-RU" sz="3200" b="1" u="sng" dirty="0" smtClean="0">
                <a:solidFill>
                  <a:srgbClr val="FF0000"/>
                </a:solidFill>
              </a:rPr>
              <a:t>ЭТО:</a:t>
            </a:r>
            <a:endParaRPr lang="ru-RU" sz="3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FF00"/>
                </a:solidFill>
              </a:rPr>
              <a:t>- приобретение </a:t>
            </a:r>
            <a:r>
              <a:rPr lang="ru-RU" sz="2000" b="1" dirty="0">
                <a:solidFill>
                  <a:srgbClr val="FFFF00"/>
                </a:solidFill>
              </a:rPr>
              <a:t>навыков делового </a:t>
            </a:r>
            <a:r>
              <a:rPr lang="ru-RU" sz="2000" b="1" dirty="0" smtClean="0">
                <a:solidFill>
                  <a:srgbClr val="FFFF00"/>
                </a:solidFill>
              </a:rPr>
              <a:t>общения;</a:t>
            </a:r>
            <a:endParaRPr lang="ru-RU" sz="20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00CC"/>
                </a:solidFill>
              </a:rPr>
              <a:t>- возможность </a:t>
            </a:r>
            <a:r>
              <a:rPr lang="ru-RU" sz="2000" b="1" dirty="0">
                <a:solidFill>
                  <a:srgbClr val="0000CC"/>
                </a:solidFill>
              </a:rPr>
              <a:t>получения новых </a:t>
            </a:r>
            <a:r>
              <a:rPr lang="ru-RU" sz="2000" b="1" dirty="0" smtClean="0">
                <a:solidFill>
                  <a:srgbClr val="0000CC"/>
                </a:solidFill>
              </a:rPr>
              <a:t>знаний;</a:t>
            </a:r>
            <a:endParaRPr lang="ru-RU" sz="2000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FF00"/>
                </a:solidFill>
              </a:rPr>
              <a:t>- возможность </a:t>
            </a:r>
            <a:r>
              <a:rPr lang="ru-RU" sz="2000" b="1" dirty="0">
                <a:solidFill>
                  <a:srgbClr val="FFFF00"/>
                </a:solidFill>
              </a:rPr>
              <a:t>личностного </a:t>
            </a:r>
            <a:r>
              <a:rPr lang="ru-RU" sz="2000" b="1" dirty="0" smtClean="0">
                <a:solidFill>
                  <a:srgbClr val="FFFF00"/>
                </a:solidFill>
              </a:rPr>
              <a:t>роста;</a:t>
            </a:r>
            <a:endParaRPr lang="ru-RU" sz="20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00CC"/>
                </a:solidFill>
              </a:rPr>
              <a:t>- стремление </a:t>
            </a:r>
            <a:r>
              <a:rPr lang="ru-RU" sz="2000" b="1" dirty="0">
                <a:solidFill>
                  <a:srgbClr val="0000CC"/>
                </a:solidFill>
              </a:rPr>
              <a:t>к </a:t>
            </a:r>
            <a:r>
              <a:rPr lang="ru-RU" sz="2000" b="1" dirty="0" smtClean="0">
                <a:solidFill>
                  <a:srgbClr val="0000CC"/>
                </a:solidFill>
              </a:rPr>
              <a:t>самореализации;</a:t>
            </a:r>
            <a:endParaRPr lang="ru-RU" sz="2000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FF00"/>
                </a:solidFill>
              </a:rPr>
              <a:t>- старт </a:t>
            </a:r>
            <a:r>
              <a:rPr lang="ru-RU" sz="2000" b="1" dirty="0">
                <a:solidFill>
                  <a:srgbClr val="FFFF00"/>
                </a:solidFill>
              </a:rPr>
              <a:t>для успешной </a:t>
            </a:r>
            <a:r>
              <a:rPr lang="ru-RU" sz="2000" b="1" dirty="0" smtClean="0">
                <a:solidFill>
                  <a:srgbClr val="FFFF00"/>
                </a:solidFill>
              </a:rPr>
              <a:t>карьеры;</a:t>
            </a:r>
            <a:endParaRPr lang="ru-RU" sz="20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00CC"/>
                </a:solidFill>
              </a:rPr>
              <a:t>- расширение </a:t>
            </a:r>
            <a:r>
              <a:rPr lang="ru-RU" sz="2000" b="1" dirty="0">
                <a:solidFill>
                  <a:srgbClr val="0000CC"/>
                </a:solidFill>
              </a:rPr>
              <a:t>круга </a:t>
            </a:r>
            <a:r>
              <a:rPr lang="ru-RU" sz="2000" b="1" dirty="0" smtClean="0">
                <a:solidFill>
                  <a:srgbClr val="0000CC"/>
                </a:solidFill>
              </a:rPr>
              <a:t>знакомств;</a:t>
            </a:r>
            <a:endParaRPr lang="ru-RU" sz="2000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FF00"/>
                </a:solidFill>
              </a:rPr>
              <a:t>- общение </a:t>
            </a:r>
            <a:r>
              <a:rPr lang="ru-RU" sz="2000" b="1" dirty="0">
                <a:solidFill>
                  <a:srgbClr val="FFFF00"/>
                </a:solidFill>
              </a:rPr>
              <a:t>со </a:t>
            </a:r>
            <a:r>
              <a:rPr lang="ru-RU" sz="2000" b="1" dirty="0" smtClean="0">
                <a:solidFill>
                  <a:srgbClr val="FFFF00"/>
                </a:solidFill>
              </a:rPr>
              <a:t>сверстниками;</a:t>
            </a:r>
            <a:endParaRPr lang="ru-RU" sz="20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00CC"/>
                </a:solidFill>
              </a:rPr>
              <a:t>- возможность </a:t>
            </a:r>
            <a:r>
              <a:rPr lang="ru-RU" sz="2000" b="1" dirty="0">
                <a:solidFill>
                  <a:srgbClr val="0000CC"/>
                </a:solidFill>
              </a:rPr>
              <a:t>творчества.</a:t>
            </a:r>
            <a:endParaRPr lang="ru-RU" sz="2000" dirty="0">
              <a:solidFill>
                <a:srgbClr val="0000CC"/>
              </a:solidFill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2757957"/>
            <a:ext cx="2782766" cy="1842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4525981"/>
            <a:ext cx="2782766" cy="1888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45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9"/>
            <a:ext cx="3410293" cy="2304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06457"/>
            <a:ext cx="3091318" cy="23184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06457"/>
            <a:ext cx="2773854" cy="22768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9524">
            <a:off x="98168" y="3800372"/>
            <a:ext cx="3330169" cy="22056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66" y="3645643"/>
            <a:ext cx="3267385" cy="2164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8123">
            <a:off x="6074520" y="3893171"/>
            <a:ext cx="3049949" cy="20200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43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t="10543" r="31695" b="11011"/>
          <a:stretch/>
        </p:blipFill>
        <p:spPr>
          <a:xfrm rot="20942230">
            <a:off x="1920873" y="2118840"/>
            <a:ext cx="3681753" cy="29572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/>
          <a:stretch/>
        </p:blipFill>
        <p:spPr>
          <a:xfrm rot="20666597">
            <a:off x="279310" y="365489"/>
            <a:ext cx="2961614" cy="22760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3" r="19091"/>
          <a:stretch/>
        </p:blipFill>
        <p:spPr>
          <a:xfrm rot="445485">
            <a:off x="3613103" y="199239"/>
            <a:ext cx="3235388" cy="23391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0" r="12726"/>
          <a:stretch/>
        </p:blipFill>
        <p:spPr>
          <a:xfrm rot="1449615">
            <a:off x="404442" y="4045067"/>
            <a:ext cx="3013662" cy="21748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r="18927"/>
          <a:stretch/>
        </p:blipFill>
        <p:spPr>
          <a:xfrm rot="20797755">
            <a:off x="5738628" y="4121142"/>
            <a:ext cx="3144197" cy="2320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 t="9889" r="17912" b="8656"/>
          <a:stretch/>
        </p:blipFill>
        <p:spPr>
          <a:xfrm>
            <a:off x="5747915" y="1754175"/>
            <a:ext cx="3183085" cy="21975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9625" r="11666" b="1847"/>
          <a:stretch/>
        </p:blipFill>
        <p:spPr>
          <a:xfrm>
            <a:off x="3150244" y="4728089"/>
            <a:ext cx="2699979" cy="20132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75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89" y="2420888"/>
            <a:ext cx="3044499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8015"/>
            <a:ext cx="3030342" cy="20068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653136"/>
            <a:ext cx="3093927" cy="204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3768312" cy="2826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45024"/>
            <a:ext cx="4052864" cy="2684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716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85411"/>
            <a:ext cx="4051424" cy="2683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36097"/>
            <a:ext cx="4086092" cy="2706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3941"/>
            <a:ext cx="3619376" cy="2714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6" t="2258"/>
          <a:stretch/>
        </p:blipFill>
        <p:spPr>
          <a:xfrm>
            <a:off x="521204" y="3636096"/>
            <a:ext cx="3565715" cy="2714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72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380391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69" y="182425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70" y="4005064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664">
            <a:off x="332548" y="3608720"/>
            <a:ext cx="3521881" cy="2641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91">
            <a:off x="2494493" y="1772882"/>
            <a:ext cx="3900031" cy="292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707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963" y="116632"/>
            <a:ext cx="323768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01" y="2276871"/>
            <a:ext cx="3345603" cy="223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954" y="4559869"/>
            <a:ext cx="3269542" cy="2181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0107"/>
            <a:ext cx="240973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548679"/>
            <a:ext cx="3208233" cy="240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" y="3392994"/>
            <a:ext cx="2312937" cy="3083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3719816"/>
            <a:ext cx="3136226" cy="2352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97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162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28</cp:revision>
  <dcterms:created xsi:type="dcterms:W3CDTF">2012-04-18T19:32:13Z</dcterms:created>
  <dcterms:modified xsi:type="dcterms:W3CDTF">2018-04-10T18:10:42Z</dcterms:modified>
</cp:coreProperties>
</file>