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9" r:id="rId8"/>
    <p:sldId id="270" r:id="rId9"/>
    <p:sldId id="271" r:id="rId10"/>
    <p:sldId id="262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101B5-9E5F-41ED-A6AB-888935395CA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E70D95-6229-4686-9FF1-A8C4CD08B785}">
      <dgm:prSet phldrT="[Текст]"/>
      <dgm:spPr/>
      <dgm:t>
        <a:bodyPr/>
        <a:lstStyle/>
        <a:p>
          <a:r>
            <a:rPr lang="ru-RU" dirty="0" smtClean="0"/>
            <a:t>Девушка-подросток</a:t>
          </a:r>
          <a:endParaRPr lang="ru-RU" dirty="0"/>
        </a:p>
      </dgm:t>
    </dgm:pt>
    <dgm:pt modelId="{2D13F993-A083-4459-9CBB-042533AB7457}" type="parTrans" cxnId="{D5CBB369-A341-4E47-934F-AB199D2772FC}">
      <dgm:prSet/>
      <dgm:spPr/>
      <dgm:t>
        <a:bodyPr/>
        <a:lstStyle/>
        <a:p>
          <a:endParaRPr lang="ru-RU"/>
        </a:p>
      </dgm:t>
    </dgm:pt>
    <dgm:pt modelId="{17BF3805-EE69-4944-99E3-046D23237D73}" type="sibTrans" cxnId="{D5CBB369-A341-4E47-934F-AB199D2772FC}">
      <dgm:prSet/>
      <dgm:spPr/>
      <dgm:t>
        <a:bodyPr/>
        <a:lstStyle/>
        <a:p>
          <a:endParaRPr lang="ru-RU"/>
        </a:p>
      </dgm:t>
    </dgm:pt>
    <dgm:pt modelId="{00EF3940-922F-4C22-AB60-F852101CF0DD}">
      <dgm:prSet phldrT="[Текст]"/>
      <dgm:spPr/>
      <dgm:t>
        <a:bodyPr/>
        <a:lstStyle/>
        <a:p>
          <a:r>
            <a:rPr lang="ru-RU" dirty="0" smtClean="0"/>
            <a:t>Социальные сети и Интернет</a:t>
          </a:r>
          <a:endParaRPr lang="ru-RU" dirty="0"/>
        </a:p>
      </dgm:t>
    </dgm:pt>
    <dgm:pt modelId="{21B584CD-7A7A-4345-B028-B84F1D4718CC}" type="parTrans" cxnId="{8ACAA2F9-D85A-4E9D-900B-B791F4B5FCD5}">
      <dgm:prSet/>
      <dgm:spPr/>
      <dgm:t>
        <a:bodyPr/>
        <a:lstStyle/>
        <a:p>
          <a:endParaRPr lang="ru-RU"/>
        </a:p>
      </dgm:t>
    </dgm:pt>
    <dgm:pt modelId="{9E32880F-EEF8-4AE6-901C-CAEE0DD8426C}" type="sibTrans" cxnId="{8ACAA2F9-D85A-4E9D-900B-B791F4B5FCD5}">
      <dgm:prSet/>
      <dgm:spPr/>
      <dgm:t>
        <a:bodyPr/>
        <a:lstStyle/>
        <a:p>
          <a:endParaRPr lang="ru-RU"/>
        </a:p>
      </dgm:t>
    </dgm:pt>
    <dgm:pt modelId="{2E615F6A-EAC4-48AC-A312-A1DEC73A7920}">
      <dgm:prSet phldrT="[Текст]"/>
      <dgm:spPr/>
      <dgm:t>
        <a:bodyPr/>
        <a:lstStyle/>
        <a:p>
          <a:r>
            <a:rPr lang="ru-RU" dirty="0" smtClean="0"/>
            <a:t>Асоциальные компании</a:t>
          </a:r>
          <a:endParaRPr lang="ru-RU" dirty="0"/>
        </a:p>
      </dgm:t>
    </dgm:pt>
    <dgm:pt modelId="{1FE4F8C1-6A5D-40E2-85EC-8BBB07293762}" type="parTrans" cxnId="{AF9B36F1-1459-4323-B7D4-D09B9DA9EC70}">
      <dgm:prSet/>
      <dgm:spPr/>
      <dgm:t>
        <a:bodyPr/>
        <a:lstStyle/>
        <a:p>
          <a:endParaRPr lang="ru-RU"/>
        </a:p>
      </dgm:t>
    </dgm:pt>
    <dgm:pt modelId="{8844FB54-AE4F-4764-AAAE-09A01D736BB9}" type="sibTrans" cxnId="{AF9B36F1-1459-4323-B7D4-D09B9DA9EC70}">
      <dgm:prSet/>
      <dgm:spPr/>
      <dgm:t>
        <a:bodyPr/>
        <a:lstStyle/>
        <a:p>
          <a:endParaRPr lang="ru-RU"/>
        </a:p>
      </dgm:t>
    </dgm:pt>
    <dgm:pt modelId="{EC75932A-9CD5-464B-A20F-45D084808122}">
      <dgm:prSet phldrT="[Текст]"/>
      <dgm:spPr/>
      <dgm:t>
        <a:bodyPr/>
        <a:lstStyle/>
        <a:p>
          <a:r>
            <a:rPr lang="ru-RU" dirty="0" smtClean="0"/>
            <a:t>Отсутствие положительного примера среди окружения</a:t>
          </a:r>
          <a:endParaRPr lang="ru-RU" dirty="0"/>
        </a:p>
      </dgm:t>
    </dgm:pt>
    <dgm:pt modelId="{0D148E5A-6844-471A-BB1B-3DCB40A03FCE}" type="parTrans" cxnId="{5B84F8B2-AB49-46FD-BB56-A0A5D2DBF791}">
      <dgm:prSet/>
      <dgm:spPr/>
      <dgm:t>
        <a:bodyPr/>
        <a:lstStyle/>
        <a:p>
          <a:endParaRPr lang="ru-RU"/>
        </a:p>
      </dgm:t>
    </dgm:pt>
    <dgm:pt modelId="{049EB32C-8149-40C4-B970-D68F0ACD27CE}" type="sibTrans" cxnId="{5B84F8B2-AB49-46FD-BB56-A0A5D2DBF791}">
      <dgm:prSet/>
      <dgm:spPr/>
      <dgm:t>
        <a:bodyPr/>
        <a:lstStyle/>
        <a:p>
          <a:endParaRPr lang="ru-RU"/>
        </a:p>
      </dgm:t>
    </dgm:pt>
    <dgm:pt modelId="{D8190B35-5851-4976-AA31-41EBD71D45E6}">
      <dgm:prSet/>
      <dgm:spPr/>
      <dgm:t>
        <a:bodyPr/>
        <a:lstStyle/>
        <a:p>
          <a:r>
            <a:rPr lang="ru-RU" dirty="0" smtClean="0"/>
            <a:t>Пропаганда алкоголизма и </a:t>
          </a:r>
          <a:r>
            <a:rPr lang="ru-RU" dirty="0" err="1" smtClean="0"/>
            <a:t>табакокурения</a:t>
          </a:r>
          <a:endParaRPr lang="ru-RU" dirty="0"/>
        </a:p>
      </dgm:t>
    </dgm:pt>
    <dgm:pt modelId="{26D53C6E-7EEB-4C09-9F38-289BE3175C49}" type="parTrans" cxnId="{703AF253-838A-442A-A2EE-80C439CE6E30}">
      <dgm:prSet/>
      <dgm:spPr/>
      <dgm:t>
        <a:bodyPr/>
        <a:lstStyle/>
        <a:p>
          <a:endParaRPr lang="ru-RU"/>
        </a:p>
      </dgm:t>
    </dgm:pt>
    <dgm:pt modelId="{9E2BF29D-6355-4437-898B-F2C7EBF9E9E7}" type="sibTrans" cxnId="{703AF253-838A-442A-A2EE-80C439CE6E30}">
      <dgm:prSet/>
      <dgm:spPr/>
      <dgm:t>
        <a:bodyPr/>
        <a:lstStyle/>
        <a:p>
          <a:endParaRPr lang="ru-RU"/>
        </a:p>
      </dgm:t>
    </dgm:pt>
    <dgm:pt modelId="{288D3688-4C4B-4608-8EF2-31EC722FF29E}">
      <dgm:prSet/>
      <dgm:spPr/>
      <dgm:t>
        <a:bodyPr/>
        <a:lstStyle/>
        <a:p>
          <a:r>
            <a:rPr lang="ru-RU" dirty="0" smtClean="0"/>
            <a:t>Гаджет зависимость</a:t>
          </a:r>
          <a:endParaRPr lang="ru-RU" dirty="0"/>
        </a:p>
      </dgm:t>
    </dgm:pt>
    <dgm:pt modelId="{A6828FC0-70FB-47C4-B553-BAA83BD5BAD4}" type="parTrans" cxnId="{05A03493-469D-44CD-B86A-85581279C16F}">
      <dgm:prSet/>
      <dgm:spPr/>
      <dgm:t>
        <a:bodyPr/>
        <a:lstStyle/>
        <a:p>
          <a:endParaRPr lang="ru-RU"/>
        </a:p>
      </dgm:t>
    </dgm:pt>
    <dgm:pt modelId="{4C4BA3FA-C9A7-487B-A8D4-732CBE3B7DDD}" type="sibTrans" cxnId="{05A03493-469D-44CD-B86A-85581279C16F}">
      <dgm:prSet/>
      <dgm:spPr/>
      <dgm:t>
        <a:bodyPr/>
        <a:lstStyle/>
        <a:p>
          <a:endParaRPr lang="ru-RU"/>
        </a:p>
      </dgm:t>
    </dgm:pt>
    <dgm:pt modelId="{34C6A1D6-D663-46A8-AFA3-ECF347BB996B}" type="pres">
      <dgm:prSet presAssocID="{374101B5-9E5F-41ED-A6AB-888935395C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AEE56-2347-4F85-B3DD-A0202F401342}" type="pres">
      <dgm:prSet presAssocID="{B0E70D95-6229-4686-9FF1-A8C4CD08B785}" presName="centerShape" presStyleLbl="node0" presStyleIdx="0" presStyleCnt="1"/>
      <dgm:spPr/>
      <dgm:t>
        <a:bodyPr/>
        <a:lstStyle/>
        <a:p>
          <a:endParaRPr lang="ru-RU"/>
        </a:p>
      </dgm:t>
    </dgm:pt>
    <dgm:pt modelId="{0F90A5D4-952D-4E11-ABED-927F4CAC4262}" type="pres">
      <dgm:prSet presAssocID="{21B584CD-7A7A-4345-B028-B84F1D4718CC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81F35A20-3FD7-4269-9452-3431E76B5EE0}" type="pres">
      <dgm:prSet presAssocID="{00EF3940-922F-4C22-AB60-F852101CF0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15246-A7B9-4BC6-B4BE-601BBFE8071A}" type="pres">
      <dgm:prSet presAssocID="{1FE4F8C1-6A5D-40E2-85EC-8BBB07293762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2F94DD7E-DC01-4A77-A7F7-77F166BDBA9C}" type="pres">
      <dgm:prSet presAssocID="{2E615F6A-EAC4-48AC-A312-A1DEC73A79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A73B2-123B-42F9-94B8-0263A276655B}" type="pres">
      <dgm:prSet presAssocID="{A6828FC0-70FB-47C4-B553-BAA83BD5BAD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37EDFC5A-B4E8-4B5B-8C7B-04A3A8255035}" type="pres">
      <dgm:prSet presAssocID="{288D3688-4C4B-4608-8EF2-31EC722FF2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A3E46-0E29-4670-94BB-10856EFA974C}" type="pres">
      <dgm:prSet presAssocID="{26D53C6E-7EEB-4C09-9F38-289BE3175C49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2A1D9F59-13F1-4880-B889-E2F705A60FA3}" type="pres">
      <dgm:prSet presAssocID="{D8190B35-5851-4976-AA31-41EBD71D45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8BE1B-F3E5-4E15-9D5A-E7AD70D79B12}" type="pres">
      <dgm:prSet presAssocID="{0D148E5A-6844-471A-BB1B-3DCB40A03FCE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A80F0DB-5760-417E-A58A-1F80B9A6115A}" type="pres">
      <dgm:prSet presAssocID="{EC75932A-9CD5-464B-A20F-45D0848081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D5C47-32C9-4250-871F-1B470B6591ED}" type="presOf" srcId="{EC75932A-9CD5-464B-A20F-45D084808122}" destId="{5A80F0DB-5760-417E-A58A-1F80B9A6115A}" srcOrd="0" destOrd="0" presId="urn:microsoft.com/office/officeart/2005/8/layout/radial4"/>
    <dgm:cxn modelId="{F67B23E2-02A0-457C-9AEF-F49BD68A7985}" type="presOf" srcId="{0D148E5A-6844-471A-BB1B-3DCB40A03FCE}" destId="{5068BE1B-F3E5-4E15-9D5A-E7AD70D79B12}" srcOrd="0" destOrd="0" presId="urn:microsoft.com/office/officeart/2005/8/layout/radial4"/>
    <dgm:cxn modelId="{8ACAA2F9-D85A-4E9D-900B-B791F4B5FCD5}" srcId="{B0E70D95-6229-4686-9FF1-A8C4CD08B785}" destId="{00EF3940-922F-4C22-AB60-F852101CF0DD}" srcOrd="0" destOrd="0" parTransId="{21B584CD-7A7A-4345-B028-B84F1D4718CC}" sibTransId="{9E32880F-EEF8-4AE6-901C-CAEE0DD8426C}"/>
    <dgm:cxn modelId="{A9210F04-7C44-4AC5-A53B-6E425F9801D1}" type="presOf" srcId="{A6828FC0-70FB-47C4-B553-BAA83BD5BAD4}" destId="{10EA73B2-123B-42F9-94B8-0263A276655B}" srcOrd="0" destOrd="0" presId="urn:microsoft.com/office/officeart/2005/8/layout/radial4"/>
    <dgm:cxn modelId="{703AF253-838A-442A-A2EE-80C439CE6E30}" srcId="{B0E70D95-6229-4686-9FF1-A8C4CD08B785}" destId="{D8190B35-5851-4976-AA31-41EBD71D45E6}" srcOrd="3" destOrd="0" parTransId="{26D53C6E-7EEB-4C09-9F38-289BE3175C49}" sibTransId="{9E2BF29D-6355-4437-898B-F2C7EBF9E9E7}"/>
    <dgm:cxn modelId="{36072B19-1F1E-4FEB-A6B9-8118903CEB2E}" type="presOf" srcId="{00EF3940-922F-4C22-AB60-F852101CF0DD}" destId="{81F35A20-3FD7-4269-9452-3431E76B5EE0}" srcOrd="0" destOrd="0" presId="urn:microsoft.com/office/officeart/2005/8/layout/radial4"/>
    <dgm:cxn modelId="{5B84F8B2-AB49-46FD-BB56-A0A5D2DBF791}" srcId="{B0E70D95-6229-4686-9FF1-A8C4CD08B785}" destId="{EC75932A-9CD5-464B-A20F-45D084808122}" srcOrd="4" destOrd="0" parTransId="{0D148E5A-6844-471A-BB1B-3DCB40A03FCE}" sibTransId="{049EB32C-8149-40C4-B970-D68F0ACD27CE}"/>
    <dgm:cxn modelId="{E27FB5AD-458A-46AC-B13F-0454225F72B3}" type="presOf" srcId="{2E615F6A-EAC4-48AC-A312-A1DEC73A7920}" destId="{2F94DD7E-DC01-4A77-A7F7-77F166BDBA9C}" srcOrd="0" destOrd="0" presId="urn:microsoft.com/office/officeart/2005/8/layout/radial4"/>
    <dgm:cxn modelId="{231F7BF9-1DF8-4B6A-8F0F-7FA97B5ABA39}" type="presOf" srcId="{21B584CD-7A7A-4345-B028-B84F1D4718CC}" destId="{0F90A5D4-952D-4E11-ABED-927F4CAC4262}" srcOrd="0" destOrd="0" presId="urn:microsoft.com/office/officeart/2005/8/layout/radial4"/>
    <dgm:cxn modelId="{FF8EDEDB-25E4-4161-AA19-EB0415B27A16}" type="presOf" srcId="{D8190B35-5851-4976-AA31-41EBD71D45E6}" destId="{2A1D9F59-13F1-4880-B889-E2F705A60FA3}" srcOrd="0" destOrd="0" presId="urn:microsoft.com/office/officeart/2005/8/layout/radial4"/>
    <dgm:cxn modelId="{AF9B36F1-1459-4323-B7D4-D09B9DA9EC70}" srcId="{B0E70D95-6229-4686-9FF1-A8C4CD08B785}" destId="{2E615F6A-EAC4-48AC-A312-A1DEC73A7920}" srcOrd="1" destOrd="0" parTransId="{1FE4F8C1-6A5D-40E2-85EC-8BBB07293762}" sibTransId="{8844FB54-AE4F-4764-AAAE-09A01D736BB9}"/>
    <dgm:cxn modelId="{7B03A2E6-781D-4854-9ACB-8B9BAD3DC19C}" type="presOf" srcId="{374101B5-9E5F-41ED-A6AB-888935395CAD}" destId="{34C6A1D6-D663-46A8-AFA3-ECF347BB996B}" srcOrd="0" destOrd="0" presId="urn:microsoft.com/office/officeart/2005/8/layout/radial4"/>
    <dgm:cxn modelId="{D5CBB369-A341-4E47-934F-AB199D2772FC}" srcId="{374101B5-9E5F-41ED-A6AB-888935395CAD}" destId="{B0E70D95-6229-4686-9FF1-A8C4CD08B785}" srcOrd="0" destOrd="0" parTransId="{2D13F993-A083-4459-9CBB-042533AB7457}" sibTransId="{17BF3805-EE69-4944-99E3-046D23237D73}"/>
    <dgm:cxn modelId="{05A03493-469D-44CD-B86A-85581279C16F}" srcId="{B0E70D95-6229-4686-9FF1-A8C4CD08B785}" destId="{288D3688-4C4B-4608-8EF2-31EC722FF29E}" srcOrd="2" destOrd="0" parTransId="{A6828FC0-70FB-47C4-B553-BAA83BD5BAD4}" sibTransId="{4C4BA3FA-C9A7-487B-A8D4-732CBE3B7DDD}"/>
    <dgm:cxn modelId="{1CF395E5-BB70-415C-BFBF-F46099B9744D}" type="presOf" srcId="{1FE4F8C1-6A5D-40E2-85EC-8BBB07293762}" destId="{68715246-A7B9-4BC6-B4BE-601BBFE8071A}" srcOrd="0" destOrd="0" presId="urn:microsoft.com/office/officeart/2005/8/layout/radial4"/>
    <dgm:cxn modelId="{EDE6DBF7-1A5F-4C67-B289-D68E4512C787}" type="presOf" srcId="{26D53C6E-7EEB-4C09-9F38-289BE3175C49}" destId="{807A3E46-0E29-4670-94BB-10856EFA974C}" srcOrd="0" destOrd="0" presId="urn:microsoft.com/office/officeart/2005/8/layout/radial4"/>
    <dgm:cxn modelId="{E825C4B2-40F2-4B8A-9003-90B204E6FE13}" type="presOf" srcId="{288D3688-4C4B-4608-8EF2-31EC722FF29E}" destId="{37EDFC5A-B4E8-4B5B-8C7B-04A3A8255035}" srcOrd="0" destOrd="0" presId="urn:microsoft.com/office/officeart/2005/8/layout/radial4"/>
    <dgm:cxn modelId="{FBB1029C-02AB-4CD4-A773-2F9FCD9B3039}" type="presOf" srcId="{B0E70D95-6229-4686-9FF1-A8C4CD08B785}" destId="{3C8AEE56-2347-4F85-B3DD-A0202F401342}" srcOrd="0" destOrd="0" presId="urn:microsoft.com/office/officeart/2005/8/layout/radial4"/>
    <dgm:cxn modelId="{205E50C0-4AA3-4AEF-BA47-F7429504038B}" type="presParOf" srcId="{34C6A1D6-D663-46A8-AFA3-ECF347BB996B}" destId="{3C8AEE56-2347-4F85-B3DD-A0202F401342}" srcOrd="0" destOrd="0" presId="urn:microsoft.com/office/officeart/2005/8/layout/radial4"/>
    <dgm:cxn modelId="{FB1E3C1F-8B39-40C6-BCD4-580F24D95B4A}" type="presParOf" srcId="{34C6A1D6-D663-46A8-AFA3-ECF347BB996B}" destId="{0F90A5D4-952D-4E11-ABED-927F4CAC4262}" srcOrd="1" destOrd="0" presId="urn:microsoft.com/office/officeart/2005/8/layout/radial4"/>
    <dgm:cxn modelId="{2EE6F8E4-57F0-41DB-9663-0B2CCD33B7BB}" type="presParOf" srcId="{34C6A1D6-D663-46A8-AFA3-ECF347BB996B}" destId="{81F35A20-3FD7-4269-9452-3431E76B5EE0}" srcOrd="2" destOrd="0" presId="urn:microsoft.com/office/officeart/2005/8/layout/radial4"/>
    <dgm:cxn modelId="{BBAD8299-34A1-4315-8E43-F84916D1C439}" type="presParOf" srcId="{34C6A1D6-D663-46A8-AFA3-ECF347BB996B}" destId="{68715246-A7B9-4BC6-B4BE-601BBFE8071A}" srcOrd="3" destOrd="0" presId="urn:microsoft.com/office/officeart/2005/8/layout/radial4"/>
    <dgm:cxn modelId="{73BB93EB-48E4-43DF-9AA3-35D7451ECACD}" type="presParOf" srcId="{34C6A1D6-D663-46A8-AFA3-ECF347BB996B}" destId="{2F94DD7E-DC01-4A77-A7F7-77F166BDBA9C}" srcOrd="4" destOrd="0" presId="urn:microsoft.com/office/officeart/2005/8/layout/radial4"/>
    <dgm:cxn modelId="{837EA383-6372-42D1-BDA9-5ED2A661AA33}" type="presParOf" srcId="{34C6A1D6-D663-46A8-AFA3-ECF347BB996B}" destId="{10EA73B2-123B-42F9-94B8-0263A276655B}" srcOrd="5" destOrd="0" presId="urn:microsoft.com/office/officeart/2005/8/layout/radial4"/>
    <dgm:cxn modelId="{4A418704-9C42-4B01-9EBF-E3B5609A894F}" type="presParOf" srcId="{34C6A1D6-D663-46A8-AFA3-ECF347BB996B}" destId="{37EDFC5A-B4E8-4B5B-8C7B-04A3A8255035}" srcOrd="6" destOrd="0" presId="urn:microsoft.com/office/officeart/2005/8/layout/radial4"/>
    <dgm:cxn modelId="{503E9516-0C1E-48BE-A151-B85745121643}" type="presParOf" srcId="{34C6A1D6-D663-46A8-AFA3-ECF347BB996B}" destId="{807A3E46-0E29-4670-94BB-10856EFA974C}" srcOrd="7" destOrd="0" presId="urn:microsoft.com/office/officeart/2005/8/layout/radial4"/>
    <dgm:cxn modelId="{3E5D5FB7-0394-4418-8FDD-0046674CED35}" type="presParOf" srcId="{34C6A1D6-D663-46A8-AFA3-ECF347BB996B}" destId="{2A1D9F59-13F1-4880-B889-E2F705A60FA3}" srcOrd="8" destOrd="0" presId="urn:microsoft.com/office/officeart/2005/8/layout/radial4"/>
    <dgm:cxn modelId="{B76144B5-ECD4-40F6-8DE1-F8DA2891B5D8}" type="presParOf" srcId="{34C6A1D6-D663-46A8-AFA3-ECF347BB996B}" destId="{5068BE1B-F3E5-4E15-9D5A-E7AD70D79B12}" srcOrd="9" destOrd="0" presId="urn:microsoft.com/office/officeart/2005/8/layout/radial4"/>
    <dgm:cxn modelId="{87440432-4DF4-4AEF-8FFB-C3D9621F6147}" type="presParOf" srcId="{34C6A1D6-D663-46A8-AFA3-ECF347BB996B}" destId="{5A80F0DB-5760-417E-A58A-1F80B9A6115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6809D-8791-4F55-BD40-4222E8CE815B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7AF959-BD13-4D27-8D2A-19B1258EE3DE}">
      <dgm:prSet phldrT="[Текст]" custT="1"/>
      <dgm:spPr/>
      <dgm:t>
        <a:bodyPr/>
        <a:lstStyle/>
        <a:p>
          <a:r>
            <a:rPr lang="ru-RU" sz="2000" b="1" dirty="0" smtClean="0"/>
            <a:t>Семинары и тренинги</a:t>
          </a:r>
          <a:endParaRPr lang="ru-RU" sz="2000" b="1" dirty="0"/>
        </a:p>
      </dgm:t>
    </dgm:pt>
    <dgm:pt modelId="{037120E7-B086-4788-B2AE-B624091F2150}" type="parTrans" cxnId="{03F11B35-CC9A-48F3-B25A-7744F61AD3E4}">
      <dgm:prSet/>
      <dgm:spPr/>
      <dgm:t>
        <a:bodyPr/>
        <a:lstStyle/>
        <a:p>
          <a:endParaRPr lang="ru-RU"/>
        </a:p>
      </dgm:t>
    </dgm:pt>
    <dgm:pt modelId="{DC7DA7C3-B1A1-4740-89FA-31922397C3B6}" type="sibTrans" cxnId="{03F11B35-CC9A-48F3-B25A-7744F61AD3E4}">
      <dgm:prSet/>
      <dgm:spPr/>
      <dgm:t>
        <a:bodyPr/>
        <a:lstStyle/>
        <a:p>
          <a:endParaRPr lang="ru-RU"/>
        </a:p>
      </dgm:t>
    </dgm:pt>
    <dgm:pt modelId="{4CCBA00F-EB37-4896-8639-F5C6E6CF2B08}">
      <dgm:prSet phldrT="[Текст]" custT="1"/>
      <dgm:spPr/>
      <dgm:t>
        <a:bodyPr/>
        <a:lstStyle/>
        <a:p>
          <a:r>
            <a:rPr lang="ru-RU" sz="2000" b="1" dirty="0" smtClean="0"/>
            <a:t>Практические мастер-классы (кулинария, стиль и образ, </a:t>
          </a:r>
          <a:r>
            <a:rPr lang="en-US" sz="2000" b="1" dirty="0" smtClean="0"/>
            <a:t>hand-made)</a:t>
          </a:r>
          <a:endParaRPr lang="ru-RU" sz="2000" b="1" dirty="0"/>
        </a:p>
      </dgm:t>
    </dgm:pt>
    <dgm:pt modelId="{9813B5FA-CC84-48CC-80FF-46D4B02B0EE1}" type="parTrans" cxnId="{D65A1CA4-0F27-4A04-BB03-2EE0B176A43F}">
      <dgm:prSet/>
      <dgm:spPr/>
      <dgm:t>
        <a:bodyPr/>
        <a:lstStyle/>
        <a:p>
          <a:endParaRPr lang="ru-RU"/>
        </a:p>
      </dgm:t>
    </dgm:pt>
    <dgm:pt modelId="{16FC9F0E-005E-4115-9B28-4B025B057510}" type="sibTrans" cxnId="{D65A1CA4-0F27-4A04-BB03-2EE0B176A43F}">
      <dgm:prSet/>
      <dgm:spPr/>
      <dgm:t>
        <a:bodyPr/>
        <a:lstStyle/>
        <a:p>
          <a:endParaRPr lang="ru-RU"/>
        </a:p>
      </dgm:t>
    </dgm:pt>
    <dgm:pt modelId="{E1F36FCD-AC0B-4359-B31D-74030A0A87F7}">
      <dgm:prSet phldrT="[Текст]" custT="1"/>
      <dgm:spPr/>
      <dgm:t>
        <a:bodyPr/>
        <a:lstStyle/>
        <a:p>
          <a:r>
            <a:rPr lang="ru-RU" sz="2000" b="1" dirty="0" smtClean="0"/>
            <a:t>Спортивные мероприятия и танцы</a:t>
          </a:r>
          <a:endParaRPr lang="ru-RU" sz="2000" b="1" dirty="0"/>
        </a:p>
      </dgm:t>
    </dgm:pt>
    <dgm:pt modelId="{410B7F32-1367-4FB9-B535-5C875243809E}" type="parTrans" cxnId="{C236614B-F242-418B-8357-D0BB178F1A29}">
      <dgm:prSet/>
      <dgm:spPr/>
      <dgm:t>
        <a:bodyPr/>
        <a:lstStyle/>
        <a:p>
          <a:endParaRPr lang="ru-RU"/>
        </a:p>
      </dgm:t>
    </dgm:pt>
    <dgm:pt modelId="{8B9AAF52-1663-4E48-A18A-32852622AB65}" type="sibTrans" cxnId="{C236614B-F242-418B-8357-D0BB178F1A29}">
      <dgm:prSet/>
      <dgm:spPr/>
      <dgm:t>
        <a:bodyPr/>
        <a:lstStyle/>
        <a:p>
          <a:endParaRPr lang="ru-RU"/>
        </a:p>
      </dgm:t>
    </dgm:pt>
    <dgm:pt modelId="{1DE39B67-3357-4006-A153-79FC46AF2F92}">
      <dgm:prSet phldrT="[Текст]" custT="1"/>
      <dgm:spPr/>
      <dgm:t>
        <a:bodyPr/>
        <a:lstStyle/>
        <a:p>
          <a:r>
            <a:rPr lang="ru-RU" sz="2000" b="1" dirty="0" smtClean="0"/>
            <a:t>Мотивационные встречи с интересными людьми</a:t>
          </a:r>
          <a:endParaRPr lang="ru-RU" sz="2000" b="1" dirty="0"/>
        </a:p>
      </dgm:t>
    </dgm:pt>
    <dgm:pt modelId="{359923ED-19B9-4438-9470-ADB887EA00C4}" type="parTrans" cxnId="{D04318B5-12D5-48AD-922D-7DCDBB22783B}">
      <dgm:prSet/>
      <dgm:spPr/>
      <dgm:t>
        <a:bodyPr/>
        <a:lstStyle/>
        <a:p>
          <a:endParaRPr lang="ru-RU"/>
        </a:p>
      </dgm:t>
    </dgm:pt>
    <dgm:pt modelId="{619C155D-3FED-40F1-A1D3-C8419A37684F}" type="sibTrans" cxnId="{D04318B5-12D5-48AD-922D-7DCDBB22783B}">
      <dgm:prSet/>
      <dgm:spPr/>
      <dgm:t>
        <a:bodyPr/>
        <a:lstStyle/>
        <a:p>
          <a:endParaRPr lang="ru-RU"/>
        </a:p>
      </dgm:t>
    </dgm:pt>
    <dgm:pt modelId="{FC27EA82-BCD6-4F64-94DF-9A9DA510AF6F}" type="pres">
      <dgm:prSet presAssocID="{8E16809D-8791-4F55-BD40-4222E8CE81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E6ABF-10BA-49F3-8F08-43AEF9BA6131}" type="pres">
      <dgm:prSet presAssocID="{FA7AF959-BD13-4D27-8D2A-19B1258EE3DE}" presName="compNode" presStyleCnt="0"/>
      <dgm:spPr/>
    </dgm:pt>
    <dgm:pt modelId="{B7214B14-1037-43AB-8666-1619F98F8D3D}" type="pres">
      <dgm:prSet presAssocID="{FA7AF959-BD13-4D27-8D2A-19B1258EE3DE}" presName="pictRect" presStyleLbl="node1" presStyleIdx="0" presStyleCnt="4" custLinFactNeighborX="1438" custLinFactNeighborY="-392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037FD9-FF5A-45DB-81C7-3DA417E182B2}" type="pres">
      <dgm:prSet presAssocID="{FA7AF959-BD13-4D27-8D2A-19B1258EE3DE}" presName="textRect" presStyleLbl="revTx" presStyleIdx="0" presStyleCnt="4" custScaleY="155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4F4CB-1741-4A16-B5D2-DB7C2EBE184B}" type="pres">
      <dgm:prSet presAssocID="{DC7DA7C3-B1A1-4740-89FA-31922397C3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CC6EAD-6C4F-43CC-BD7B-AB40D6D6D060}" type="pres">
      <dgm:prSet presAssocID="{4CCBA00F-EB37-4896-8639-F5C6E6CF2B08}" presName="compNode" presStyleCnt="0"/>
      <dgm:spPr/>
    </dgm:pt>
    <dgm:pt modelId="{94F5AAB9-55BC-4A16-88B5-CBF56438821D}" type="pres">
      <dgm:prSet presAssocID="{4CCBA00F-EB37-4896-8639-F5C6E6CF2B08}" presName="pictRect" presStyleLbl="node1" presStyleIdx="1" presStyleCnt="4" custLinFactNeighborX="0" custLinFactNeighborY="-377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14355E-0026-4E22-8471-9240AAE8E23E}" type="pres">
      <dgm:prSet presAssocID="{4CCBA00F-EB37-4896-8639-F5C6E6CF2B08}" presName="textRect" presStyleLbl="revTx" presStyleIdx="1" presStyleCnt="4" custScaleY="15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ABC6E-B84E-494E-B62E-240CE72183F6}" type="pres">
      <dgm:prSet presAssocID="{16FC9F0E-005E-4115-9B28-4B025B0575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B59AA7-772F-4D6C-812F-919412B10920}" type="pres">
      <dgm:prSet presAssocID="{E1F36FCD-AC0B-4359-B31D-74030A0A87F7}" presName="compNode" presStyleCnt="0"/>
      <dgm:spPr/>
    </dgm:pt>
    <dgm:pt modelId="{94223DCE-91F9-4ACD-AAA1-DA1033DC85D7}" type="pres">
      <dgm:prSet presAssocID="{E1F36FCD-AC0B-4359-B31D-74030A0A87F7}" presName="pictRect" presStyleLbl="node1" presStyleIdx="2" presStyleCnt="4" custLinFactNeighborX="-2307" custLinFactNeighborY="-349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C96461-4A74-4655-AC09-30710E53F093}" type="pres">
      <dgm:prSet presAssocID="{E1F36FCD-AC0B-4359-B31D-74030A0A87F7}" presName="textRect" presStyleLbl="revTx" presStyleIdx="2" presStyleCnt="4" custScaleY="175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313CB-5A51-438A-9BA4-13F18B5D132F}" type="pres">
      <dgm:prSet presAssocID="{8B9AAF52-1663-4E48-A18A-32852622AB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3C4841-0B46-4AA6-BF91-5CF6E7B98222}" type="pres">
      <dgm:prSet presAssocID="{1DE39B67-3357-4006-A153-79FC46AF2F92}" presName="compNode" presStyleCnt="0"/>
      <dgm:spPr/>
    </dgm:pt>
    <dgm:pt modelId="{FACADF51-004E-446C-9EC3-485D54599058}" type="pres">
      <dgm:prSet presAssocID="{1DE39B67-3357-4006-A153-79FC46AF2F92}" presName="pictRect" presStyleLbl="node1" presStyleIdx="3" presStyleCnt="4" custLinFactNeighborX="-4613" custLinFactNeighborY="-3395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E9ADB3-09AA-4E55-8EC2-58A3E4B97F7C}" type="pres">
      <dgm:prSet presAssocID="{1DE39B67-3357-4006-A153-79FC46AF2F92}" presName="textRect" presStyleLbl="revTx" presStyleIdx="3" presStyleCnt="4" custScaleY="16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70825-65AD-4382-9760-9D8271EDA99A}" type="presOf" srcId="{FA7AF959-BD13-4D27-8D2A-19B1258EE3DE}" destId="{41037FD9-FF5A-45DB-81C7-3DA417E182B2}" srcOrd="0" destOrd="0" presId="urn:microsoft.com/office/officeart/2005/8/layout/pList1#1"/>
    <dgm:cxn modelId="{FE863FC7-9569-4505-8456-364C068151D5}" type="presOf" srcId="{8E16809D-8791-4F55-BD40-4222E8CE815B}" destId="{FC27EA82-BCD6-4F64-94DF-9A9DA510AF6F}" srcOrd="0" destOrd="0" presId="urn:microsoft.com/office/officeart/2005/8/layout/pList1#1"/>
    <dgm:cxn modelId="{B7101E18-EE1D-4931-A2FA-3F8C5C522E1B}" type="presOf" srcId="{DC7DA7C3-B1A1-4740-89FA-31922397C3B6}" destId="{4804F4CB-1741-4A16-B5D2-DB7C2EBE184B}" srcOrd="0" destOrd="0" presId="urn:microsoft.com/office/officeart/2005/8/layout/pList1#1"/>
    <dgm:cxn modelId="{51570846-1AB0-4BDB-8E0B-F93EA44D6EE5}" type="presOf" srcId="{8B9AAF52-1663-4E48-A18A-32852622AB65}" destId="{EAF313CB-5A51-438A-9BA4-13F18B5D132F}" srcOrd="0" destOrd="0" presId="urn:microsoft.com/office/officeart/2005/8/layout/pList1#1"/>
    <dgm:cxn modelId="{1C579486-8C43-400C-9A69-3E6E12CD217F}" type="presOf" srcId="{1DE39B67-3357-4006-A153-79FC46AF2F92}" destId="{04E9ADB3-09AA-4E55-8EC2-58A3E4B97F7C}" srcOrd="0" destOrd="0" presId="urn:microsoft.com/office/officeart/2005/8/layout/pList1#1"/>
    <dgm:cxn modelId="{D65A1CA4-0F27-4A04-BB03-2EE0B176A43F}" srcId="{8E16809D-8791-4F55-BD40-4222E8CE815B}" destId="{4CCBA00F-EB37-4896-8639-F5C6E6CF2B08}" srcOrd="1" destOrd="0" parTransId="{9813B5FA-CC84-48CC-80FF-46D4B02B0EE1}" sibTransId="{16FC9F0E-005E-4115-9B28-4B025B057510}"/>
    <dgm:cxn modelId="{ECA96EEB-F8AF-4602-8B88-06F0458F92D0}" type="presOf" srcId="{4CCBA00F-EB37-4896-8639-F5C6E6CF2B08}" destId="{F314355E-0026-4E22-8471-9240AAE8E23E}" srcOrd="0" destOrd="0" presId="urn:microsoft.com/office/officeart/2005/8/layout/pList1#1"/>
    <dgm:cxn modelId="{03F11B35-CC9A-48F3-B25A-7744F61AD3E4}" srcId="{8E16809D-8791-4F55-BD40-4222E8CE815B}" destId="{FA7AF959-BD13-4D27-8D2A-19B1258EE3DE}" srcOrd="0" destOrd="0" parTransId="{037120E7-B086-4788-B2AE-B624091F2150}" sibTransId="{DC7DA7C3-B1A1-4740-89FA-31922397C3B6}"/>
    <dgm:cxn modelId="{D04318B5-12D5-48AD-922D-7DCDBB22783B}" srcId="{8E16809D-8791-4F55-BD40-4222E8CE815B}" destId="{1DE39B67-3357-4006-A153-79FC46AF2F92}" srcOrd="3" destOrd="0" parTransId="{359923ED-19B9-4438-9470-ADB887EA00C4}" sibTransId="{619C155D-3FED-40F1-A1D3-C8419A37684F}"/>
    <dgm:cxn modelId="{D420300F-D083-41BE-A761-71E6AD8C2623}" type="presOf" srcId="{E1F36FCD-AC0B-4359-B31D-74030A0A87F7}" destId="{89C96461-4A74-4655-AC09-30710E53F093}" srcOrd="0" destOrd="0" presId="urn:microsoft.com/office/officeart/2005/8/layout/pList1#1"/>
    <dgm:cxn modelId="{C236614B-F242-418B-8357-D0BB178F1A29}" srcId="{8E16809D-8791-4F55-BD40-4222E8CE815B}" destId="{E1F36FCD-AC0B-4359-B31D-74030A0A87F7}" srcOrd="2" destOrd="0" parTransId="{410B7F32-1367-4FB9-B535-5C875243809E}" sibTransId="{8B9AAF52-1663-4E48-A18A-32852622AB65}"/>
    <dgm:cxn modelId="{818ACE71-B94A-4DAA-9C57-40C16DA15A22}" type="presOf" srcId="{16FC9F0E-005E-4115-9B28-4B025B057510}" destId="{8F3ABC6E-B84E-494E-B62E-240CE72183F6}" srcOrd="0" destOrd="0" presId="urn:microsoft.com/office/officeart/2005/8/layout/pList1#1"/>
    <dgm:cxn modelId="{60D567F6-CFFA-4E03-B703-03E01373BF17}" type="presParOf" srcId="{FC27EA82-BCD6-4F64-94DF-9A9DA510AF6F}" destId="{1F5E6ABF-10BA-49F3-8F08-43AEF9BA6131}" srcOrd="0" destOrd="0" presId="urn:microsoft.com/office/officeart/2005/8/layout/pList1#1"/>
    <dgm:cxn modelId="{2F90F230-EB01-49AA-A9E2-CBAD1828AA78}" type="presParOf" srcId="{1F5E6ABF-10BA-49F3-8F08-43AEF9BA6131}" destId="{B7214B14-1037-43AB-8666-1619F98F8D3D}" srcOrd="0" destOrd="0" presId="urn:microsoft.com/office/officeart/2005/8/layout/pList1#1"/>
    <dgm:cxn modelId="{EA7A1575-C24A-4F17-BE24-A1233A6E1141}" type="presParOf" srcId="{1F5E6ABF-10BA-49F3-8F08-43AEF9BA6131}" destId="{41037FD9-FF5A-45DB-81C7-3DA417E182B2}" srcOrd="1" destOrd="0" presId="urn:microsoft.com/office/officeart/2005/8/layout/pList1#1"/>
    <dgm:cxn modelId="{4179EB70-5969-4BE1-8F85-F71C0EE64DDC}" type="presParOf" srcId="{FC27EA82-BCD6-4F64-94DF-9A9DA510AF6F}" destId="{4804F4CB-1741-4A16-B5D2-DB7C2EBE184B}" srcOrd="1" destOrd="0" presId="urn:microsoft.com/office/officeart/2005/8/layout/pList1#1"/>
    <dgm:cxn modelId="{C2BFB9A4-1A7B-4213-BD80-F6B8B4B49401}" type="presParOf" srcId="{FC27EA82-BCD6-4F64-94DF-9A9DA510AF6F}" destId="{60CC6EAD-6C4F-43CC-BD7B-AB40D6D6D060}" srcOrd="2" destOrd="0" presId="urn:microsoft.com/office/officeart/2005/8/layout/pList1#1"/>
    <dgm:cxn modelId="{2C2055B8-4DBF-411D-B1D7-728610269407}" type="presParOf" srcId="{60CC6EAD-6C4F-43CC-BD7B-AB40D6D6D060}" destId="{94F5AAB9-55BC-4A16-88B5-CBF56438821D}" srcOrd="0" destOrd="0" presId="urn:microsoft.com/office/officeart/2005/8/layout/pList1#1"/>
    <dgm:cxn modelId="{5DBA4C11-866C-48A8-941A-3437A0AA038E}" type="presParOf" srcId="{60CC6EAD-6C4F-43CC-BD7B-AB40D6D6D060}" destId="{F314355E-0026-4E22-8471-9240AAE8E23E}" srcOrd="1" destOrd="0" presId="urn:microsoft.com/office/officeart/2005/8/layout/pList1#1"/>
    <dgm:cxn modelId="{5A17A92B-2522-44FF-B3BC-B222DCAB532C}" type="presParOf" srcId="{FC27EA82-BCD6-4F64-94DF-9A9DA510AF6F}" destId="{8F3ABC6E-B84E-494E-B62E-240CE72183F6}" srcOrd="3" destOrd="0" presId="urn:microsoft.com/office/officeart/2005/8/layout/pList1#1"/>
    <dgm:cxn modelId="{8317394B-4CEE-49A7-B89F-1969F08AAB7D}" type="presParOf" srcId="{FC27EA82-BCD6-4F64-94DF-9A9DA510AF6F}" destId="{89B59AA7-772F-4D6C-812F-919412B10920}" srcOrd="4" destOrd="0" presId="urn:microsoft.com/office/officeart/2005/8/layout/pList1#1"/>
    <dgm:cxn modelId="{588CDA69-B466-4AEC-990B-2603B1CF222C}" type="presParOf" srcId="{89B59AA7-772F-4D6C-812F-919412B10920}" destId="{94223DCE-91F9-4ACD-AAA1-DA1033DC85D7}" srcOrd="0" destOrd="0" presId="urn:microsoft.com/office/officeart/2005/8/layout/pList1#1"/>
    <dgm:cxn modelId="{F29BCCCB-0662-4F3C-8BA8-F78E475EE74D}" type="presParOf" srcId="{89B59AA7-772F-4D6C-812F-919412B10920}" destId="{89C96461-4A74-4655-AC09-30710E53F093}" srcOrd="1" destOrd="0" presId="urn:microsoft.com/office/officeart/2005/8/layout/pList1#1"/>
    <dgm:cxn modelId="{904A632C-EB34-47FA-839A-EB862CECD1F5}" type="presParOf" srcId="{FC27EA82-BCD6-4F64-94DF-9A9DA510AF6F}" destId="{EAF313CB-5A51-438A-9BA4-13F18B5D132F}" srcOrd="5" destOrd="0" presId="urn:microsoft.com/office/officeart/2005/8/layout/pList1#1"/>
    <dgm:cxn modelId="{5248DE36-B3F2-44EC-A770-A281BAE0B551}" type="presParOf" srcId="{FC27EA82-BCD6-4F64-94DF-9A9DA510AF6F}" destId="{CF3C4841-0B46-4AA6-BF91-5CF6E7B98222}" srcOrd="6" destOrd="0" presId="urn:microsoft.com/office/officeart/2005/8/layout/pList1#1"/>
    <dgm:cxn modelId="{90947B02-3E75-4CD1-90EC-1AAD6D3C0C69}" type="presParOf" srcId="{CF3C4841-0B46-4AA6-BF91-5CF6E7B98222}" destId="{FACADF51-004E-446C-9EC3-485D54599058}" srcOrd="0" destOrd="0" presId="urn:microsoft.com/office/officeart/2005/8/layout/pList1#1"/>
    <dgm:cxn modelId="{DC0D6344-AF7A-4E4C-AB64-071E220600A9}" type="presParOf" srcId="{CF3C4841-0B46-4AA6-BF91-5CF6E7B98222}" destId="{04E9ADB3-09AA-4E55-8EC2-58A3E4B97F7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8AEE56-2347-4F85-B3DD-A0202F401342}">
      <dsp:nvSpPr>
        <dsp:cNvPr id="0" name=""/>
        <dsp:cNvSpPr/>
      </dsp:nvSpPr>
      <dsp:spPr>
        <a:xfrm>
          <a:off x="3383164" y="3097096"/>
          <a:ext cx="2296390" cy="22963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Девушка-подросток</a:t>
          </a:r>
          <a:endParaRPr lang="ru-RU" sz="2600" kern="1200" dirty="0"/>
        </a:p>
      </dsp:txBody>
      <dsp:txXfrm>
        <a:off x="3383164" y="3097096"/>
        <a:ext cx="2296390" cy="2296390"/>
      </dsp:txXfrm>
    </dsp:sp>
    <dsp:sp modelId="{0F90A5D4-952D-4E11-ABED-927F4CAC4262}">
      <dsp:nvSpPr>
        <dsp:cNvPr id="0" name=""/>
        <dsp:cNvSpPr/>
      </dsp:nvSpPr>
      <dsp:spPr>
        <a:xfrm rot="10800000">
          <a:off x="1160170" y="3918055"/>
          <a:ext cx="2100729" cy="654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35A20-3FD7-4269-9452-3431E76B5EE0}">
      <dsp:nvSpPr>
        <dsp:cNvPr id="0" name=""/>
        <dsp:cNvSpPr/>
      </dsp:nvSpPr>
      <dsp:spPr>
        <a:xfrm>
          <a:off x="69384" y="3372663"/>
          <a:ext cx="2181571" cy="17452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Социальные сети и Интернет</a:t>
          </a:r>
          <a:endParaRPr lang="ru-RU" sz="2000" kern="1200" dirty="0"/>
        </a:p>
      </dsp:txBody>
      <dsp:txXfrm>
        <a:off x="69384" y="3372663"/>
        <a:ext cx="2181571" cy="1745256"/>
      </dsp:txXfrm>
    </dsp:sp>
    <dsp:sp modelId="{68715246-A7B9-4BC6-B4BE-601BBFE8071A}">
      <dsp:nvSpPr>
        <dsp:cNvPr id="0" name=""/>
        <dsp:cNvSpPr/>
      </dsp:nvSpPr>
      <dsp:spPr>
        <a:xfrm rot="13500000">
          <a:off x="1839924" y="2276984"/>
          <a:ext cx="2100729" cy="654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98994"/>
            <a:satOff val="2486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4DD7E-DC01-4A77-A7F7-77F166BDBA9C}">
      <dsp:nvSpPr>
        <dsp:cNvPr id="0" name=""/>
        <dsp:cNvSpPr/>
      </dsp:nvSpPr>
      <dsp:spPr>
        <a:xfrm>
          <a:off x="1056783" y="988871"/>
          <a:ext cx="2181571" cy="1745256"/>
        </a:xfrm>
        <a:prstGeom prst="roundRect">
          <a:avLst>
            <a:gd name="adj" fmla="val 10000"/>
          </a:avLst>
        </a:prstGeom>
        <a:solidFill>
          <a:schemeClr val="accent3">
            <a:hueOff val="298994"/>
            <a:satOff val="2486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Асоциальные компании</a:t>
          </a:r>
          <a:endParaRPr lang="ru-RU" sz="2000" kern="1200" dirty="0"/>
        </a:p>
      </dsp:txBody>
      <dsp:txXfrm>
        <a:off x="1056783" y="988871"/>
        <a:ext cx="2181571" cy="1745256"/>
      </dsp:txXfrm>
    </dsp:sp>
    <dsp:sp modelId="{10EA73B2-123B-42F9-94B8-0263A276655B}">
      <dsp:nvSpPr>
        <dsp:cNvPr id="0" name=""/>
        <dsp:cNvSpPr/>
      </dsp:nvSpPr>
      <dsp:spPr>
        <a:xfrm rot="16200000">
          <a:off x="3480995" y="1597230"/>
          <a:ext cx="2100729" cy="654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97989"/>
            <a:satOff val="497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DFC5A-B4E8-4B5B-8C7B-04A3A8255035}">
      <dsp:nvSpPr>
        <dsp:cNvPr id="0" name=""/>
        <dsp:cNvSpPr/>
      </dsp:nvSpPr>
      <dsp:spPr>
        <a:xfrm>
          <a:off x="3440574" y="1473"/>
          <a:ext cx="2181571" cy="1745256"/>
        </a:xfrm>
        <a:prstGeom prst="roundRect">
          <a:avLst>
            <a:gd name="adj" fmla="val 10000"/>
          </a:avLst>
        </a:prstGeom>
        <a:solidFill>
          <a:schemeClr val="accent3">
            <a:hueOff val="597989"/>
            <a:satOff val="4972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Гаджет зависимость</a:t>
          </a:r>
          <a:endParaRPr lang="ru-RU" sz="2000" kern="1200" dirty="0"/>
        </a:p>
      </dsp:txBody>
      <dsp:txXfrm>
        <a:off x="3440574" y="1473"/>
        <a:ext cx="2181571" cy="1745256"/>
      </dsp:txXfrm>
    </dsp:sp>
    <dsp:sp modelId="{807A3E46-0E29-4670-94BB-10856EFA974C}">
      <dsp:nvSpPr>
        <dsp:cNvPr id="0" name=""/>
        <dsp:cNvSpPr/>
      </dsp:nvSpPr>
      <dsp:spPr>
        <a:xfrm rot="18900000">
          <a:off x="5122066" y="2276984"/>
          <a:ext cx="2100729" cy="654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96983"/>
            <a:satOff val="7457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D9F59-13F1-4880-B889-E2F705A60FA3}">
      <dsp:nvSpPr>
        <dsp:cNvPr id="0" name=""/>
        <dsp:cNvSpPr/>
      </dsp:nvSpPr>
      <dsp:spPr>
        <a:xfrm>
          <a:off x="5824365" y="988871"/>
          <a:ext cx="2181571" cy="1745256"/>
        </a:xfrm>
        <a:prstGeom prst="roundRect">
          <a:avLst>
            <a:gd name="adj" fmla="val 10000"/>
          </a:avLst>
        </a:prstGeom>
        <a:solidFill>
          <a:schemeClr val="accent3">
            <a:hueOff val="896983"/>
            <a:satOff val="7457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Пропаганда алкоголизма и </a:t>
          </a:r>
          <a:r>
            <a:rPr lang="ru-RU" sz="2000" kern="1200" dirty="0" err="1" smtClean="0"/>
            <a:t>табакокурения</a:t>
          </a:r>
          <a:endParaRPr lang="ru-RU" sz="2000" kern="1200" dirty="0"/>
        </a:p>
      </dsp:txBody>
      <dsp:txXfrm>
        <a:off x="5824365" y="988871"/>
        <a:ext cx="2181571" cy="1745256"/>
      </dsp:txXfrm>
    </dsp:sp>
    <dsp:sp modelId="{5068BE1B-F3E5-4E15-9D5A-E7AD70D79B12}">
      <dsp:nvSpPr>
        <dsp:cNvPr id="0" name=""/>
        <dsp:cNvSpPr/>
      </dsp:nvSpPr>
      <dsp:spPr>
        <a:xfrm>
          <a:off x="5801819" y="3918055"/>
          <a:ext cx="2100729" cy="654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95977"/>
            <a:satOff val="9943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0F0DB-5760-417E-A58A-1F80B9A6115A}">
      <dsp:nvSpPr>
        <dsp:cNvPr id="0" name=""/>
        <dsp:cNvSpPr/>
      </dsp:nvSpPr>
      <dsp:spPr>
        <a:xfrm>
          <a:off x="6811764" y="3372663"/>
          <a:ext cx="2181571" cy="1745256"/>
        </a:xfrm>
        <a:prstGeom prst="roundRect">
          <a:avLst>
            <a:gd name="adj" fmla="val 10000"/>
          </a:avLst>
        </a:prstGeom>
        <a:solidFill>
          <a:schemeClr val="accent3">
            <a:hueOff val="1195977"/>
            <a:satOff val="994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положительного примера среди окружения</a:t>
          </a:r>
          <a:endParaRPr lang="ru-RU" sz="2000" kern="1200" dirty="0"/>
        </a:p>
      </dsp:txBody>
      <dsp:txXfrm>
        <a:off x="6811764" y="3372663"/>
        <a:ext cx="2181571" cy="17452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14B14-1037-43AB-8666-1619F98F8D3D}">
      <dsp:nvSpPr>
        <dsp:cNvPr id="0" name=""/>
        <dsp:cNvSpPr/>
      </dsp:nvSpPr>
      <dsp:spPr>
        <a:xfrm>
          <a:off x="44401" y="533534"/>
          <a:ext cx="2694013" cy="18561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037FD9-FF5A-45DB-81C7-3DA417E182B2}">
      <dsp:nvSpPr>
        <dsp:cNvPr id="0" name=""/>
        <dsp:cNvSpPr/>
      </dsp:nvSpPr>
      <dsp:spPr>
        <a:xfrm>
          <a:off x="5661" y="2840190"/>
          <a:ext cx="2694013" cy="155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Семинары и тренинги</a:t>
          </a:r>
          <a:endParaRPr lang="ru-RU" sz="2000" b="1" kern="1200" dirty="0"/>
        </a:p>
      </dsp:txBody>
      <dsp:txXfrm>
        <a:off x="5661" y="2840190"/>
        <a:ext cx="2694013" cy="1554499"/>
      </dsp:txXfrm>
    </dsp:sp>
    <dsp:sp modelId="{94F5AAB9-55BC-4A16-88B5-CBF56438821D}">
      <dsp:nvSpPr>
        <dsp:cNvPr id="0" name=""/>
        <dsp:cNvSpPr/>
      </dsp:nvSpPr>
      <dsp:spPr>
        <a:xfrm>
          <a:off x="2969188" y="555746"/>
          <a:ext cx="2694013" cy="18561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14355E-0026-4E22-8471-9240AAE8E23E}">
      <dsp:nvSpPr>
        <dsp:cNvPr id="0" name=""/>
        <dsp:cNvSpPr/>
      </dsp:nvSpPr>
      <dsp:spPr>
        <a:xfrm>
          <a:off x="2969188" y="2826862"/>
          <a:ext cx="2694013" cy="157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Практические мастер-классы (кулинария, стиль и образ, </a:t>
          </a:r>
          <a:r>
            <a:rPr lang="en-US" sz="2000" b="1" kern="1200" dirty="0" smtClean="0"/>
            <a:t>hand-made)</a:t>
          </a:r>
          <a:endParaRPr lang="ru-RU" sz="2000" b="1" kern="1200" dirty="0"/>
        </a:p>
      </dsp:txBody>
      <dsp:txXfrm>
        <a:off x="2969188" y="2826862"/>
        <a:ext cx="2694013" cy="1572270"/>
      </dsp:txXfrm>
    </dsp:sp>
    <dsp:sp modelId="{94223DCE-91F9-4ACD-AAA1-DA1033DC85D7}">
      <dsp:nvSpPr>
        <dsp:cNvPr id="0" name=""/>
        <dsp:cNvSpPr/>
      </dsp:nvSpPr>
      <dsp:spPr>
        <a:xfrm>
          <a:off x="5870565" y="564591"/>
          <a:ext cx="2694013" cy="185617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C96461-4A74-4655-AC09-30710E53F093}">
      <dsp:nvSpPr>
        <dsp:cNvPr id="0" name=""/>
        <dsp:cNvSpPr/>
      </dsp:nvSpPr>
      <dsp:spPr>
        <a:xfrm>
          <a:off x="5932716" y="2693582"/>
          <a:ext cx="2694013" cy="174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Спортивные мероприятия и танцы</a:t>
          </a:r>
          <a:endParaRPr lang="ru-RU" sz="2000" b="1" kern="1200" dirty="0"/>
        </a:p>
      </dsp:txBody>
      <dsp:txXfrm>
        <a:off x="5932716" y="2693582"/>
        <a:ext cx="2694013" cy="1749977"/>
      </dsp:txXfrm>
    </dsp:sp>
    <dsp:sp modelId="{FACADF51-004E-446C-9EC3-485D54599058}">
      <dsp:nvSpPr>
        <dsp:cNvPr id="0" name=""/>
        <dsp:cNvSpPr/>
      </dsp:nvSpPr>
      <dsp:spPr>
        <a:xfrm>
          <a:off x="8771968" y="595664"/>
          <a:ext cx="2694013" cy="185617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E9ADB3-09AA-4E55-8EC2-58A3E4B97F7C}">
      <dsp:nvSpPr>
        <dsp:cNvPr id="0" name=""/>
        <dsp:cNvSpPr/>
      </dsp:nvSpPr>
      <dsp:spPr>
        <a:xfrm>
          <a:off x="8896243" y="2733566"/>
          <a:ext cx="2694013" cy="169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Мотивационные встречи с интересными людьми</a:t>
          </a:r>
          <a:endParaRPr lang="ru-RU" sz="2000" b="1" kern="1200" dirty="0"/>
        </a:p>
      </dsp:txBody>
      <dsp:txXfrm>
        <a:off x="8896243" y="2733566"/>
        <a:ext cx="2694013" cy="1696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I:\совершенная\FGZ3MEWog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023"/>
            <a:ext cx="12192000" cy="534270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6114"/>
            <a:ext cx="7766936" cy="948411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Финальный этап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570" y="1162594"/>
            <a:ext cx="11103429" cy="398514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Дата: День молодежи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(30 июня 2018 г.) 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Место проведения: театральная площадь «Современник» </a:t>
            </a:r>
            <a:r>
              <a:rPr lang="ru-RU" sz="2800" dirty="0"/>
              <a:t> </a:t>
            </a:r>
          </a:p>
          <a:p>
            <a:pPr algn="l"/>
            <a:endParaRPr lang="ru-RU" dirty="0"/>
          </a:p>
        </p:txBody>
      </p:sp>
      <p:pic>
        <p:nvPicPr>
          <p:cNvPr id="5131" name="Picture 11" descr="C:\Users\Home\Desktop\Reportaj_17-3-1024x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8012"/>
            <a:ext cx="3653479" cy="243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C:\Users\Home\Desktop\b_riv0yejc2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531" y="3886199"/>
            <a:ext cx="3299012" cy="247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 descr="C:\Users\Home\Desktop\wallhaven-2647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437077" y="-8927238"/>
            <a:ext cx="2548262" cy="1800000"/>
          </a:xfrm>
          <a:prstGeom prst="rect">
            <a:avLst/>
          </a:prstGeom>
          <a:noFill/>
        </p:spPr>
      </p:pic>
      <p:pic>
        <p:nvPicPr>
          <p:cNvPr id="5134" name="Picture 14" descr="C:\Users\Home\Desktop\Women-having-a-summer-par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0851" y="2286001"/>
            <a:ext cx="3901149" cy="219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5" name="Picture 15" descr="C:\Users\Home\Desktop\21941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1729" y="3711387"/>
            <a:ext cx="2697656" cy="251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6742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116114"/>
            <a:ext cx="8293881" cy="948411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" y="796834"/>
            <a:ext cx="11077303" cy="58521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Городской социальный проект для девочек-подростков организуется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Томской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региональной общественной организацией содействия развитию молодежи и семьи «Верный путь». 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Проект реализуется при поддержке:</a:t>
            </a:r>
          </a:p>
          <a:p>
            <a:pPr algn="l"/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</a:rPr>
              <a:t>Федерального агентства по делам молодежи,</a:t>
            </a:r>
          </a:p>
          <a:p>
            <a:pPr algn="l"/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</a:rPr>
              <a:t>Департамента по молодежной политике, физической культуре и спорту Томской области,</a:t>
            </a:r>
          </a:p>
          <a:p>
            <a:pPr algn="l"/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</a:rPr>
              <a:t>Управления молодежной и семейной политики, культуры и спорта Администрации ЗАТО </a:t>
            </a:r>
            <a:r>
              <a:rPr lang="ru-RU" sz="2800" u="sng" dirty="0" err="1" smtClean="0">
                <a:solidFill>
                  <a:schemeClr val="accent2">
                    <a:lumMod val="50000"/>
                  </a:schemeClr>
                </a:solidFill>
              </a:rPr>
              <a:t>Северск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l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668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nastr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54" y="195943"/>
            <a:ext cx="10149840" cy="637467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6114"/>
            <a:ext cx="7766936" cy="948411"/>
          </a:xfrm>
        </p:spPr>
        <p:txBody>
          <a:bodyPr/>
          <a:lstStyle/>
          <a:p>
            <a:pPr algn="ctr"/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596788"/>
            <a:ext cx="7766936" cy="355094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 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445" y="2967335"/>
            <a:ext cx="93971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Открой себя</a:t>
            </a:r>
            <a:r>
              <a:rPr lang="ru-RU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Стремись к совершенству!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18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Desktop\beach_ballet_3_by_dgphotographyjax-d52xpj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4299" y="514906"/>
            <a:ext cx="8886548" cy="399494"/>
          </a:xfrm>
        </p:spPr>
        <p:txBody>
          <a:bodyPr/>
          <a:lstStyle/>
          <a:p>
            <a:endParaRPr lang="ru-RU" sz="18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447059"/>
            <a:ext cx="7766936" cy="2441359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Социальный проект  для девочек-подростков «</a:t>
            </a:r>
            <a:r>
              <a:rPr lang="ru-RU" sz="4400" b="1" i="1" dirty="0" err="1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СовершеннаЯ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» </a:t>
            </a:r>
            <a:endParaRPr lang="ru-RU" sz="4400" b="1" i="1" dirty="0" smtClean="0">
              <a:latin typeface="Bookman Old Style" pitchFamily="18" charset="0"/>
            </a:endParaRPr>
          </a:p>
          <a:p>
            <a:pPr algn="l"/>
            <a:endParaRPr lang="ru-RU" sz="4800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Batang" pitchFamily="18" charset="-127"/>
              </a:rPr>
              <a:t>Срок реализации: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Batang" pitchFamily="18" charset="-127"/>
              </a:rPr>
              <a:t>30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Batang" pitchFamily="18" charset="-127"/>
              </a:rPr>
              <a:t>. 04. 2018 по 30. 06.2018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Batang" pitchFamily="18" charset="-127"/>
              </a:rPr>
              <a:t>Место реализации : город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Batang" pitchFamily="18" charset="-127"/>
              </a:rPr>
              <a:t>Северск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356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-1"/>
            <a:ext cx="7766936" cy="745725"/>
          </a:xfrm>
        </p:spPr>
        <p:txBody>
          <a:bodyPr/>
          <a:lstStyle/>
          <a:p>
            <a:pPr algn="l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 проблематика проекта: 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83181"/>
            <a:ext cx="7766936" cy="2564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743220314"/>
              </p:ext>
            </p:extLst>
          </p:nvPr>
        </p:nvGraphicFramePr>
        <p:xfrm>
          <a:off x="1097280" y="1463040"/>
          <a:ext cx="906272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Home\Desktop\samye_puschie_strany-256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2061" y="910986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ome\Desktop\makin-banyak-wanita-mengalami-depresi-karena-media-sosial-CJ3UhSiJS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1273" y="655298"/>
            <a:ext cx="2191992" cy="13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Home\Desktop\9247012757_a7e90f7236_b-800x6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5411" y="1096942"/>
            <a:ext cx="2530136" cy="18976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Home\Desktop\gadjet_smal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8676" y="3400412"/>
            <a:ext cx="2041864" cy="191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Home\Desktop\Ssora-s-mamoy-300x3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31829" y="3392216"/>
            <a:ext cx="1964418" cy="187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380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6" y="109183"/>
            <a:ext cx="7967717" cy="73990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овизна и направленность проекта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6834" y="914400"/>
            <a:ext cx="10411097" cy="59435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Участница проекта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Раскрытие своей индивидуальности, женственности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Профилактика пагубных привычек , отрицательно влияющих на здоровье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Помощь в профориентации и поиске себя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Получение новых знаний и навыков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l">
              <a:buFont typeface="Arial" pitchFamily="34" charset="0"/>
              <a:buChar char="•"/>
            </a:pPr>
            <a:endParaRPr lang="ru-RU" dirty="0" smtClean="0"/>
          </a:p>
          <a:p>
            <a:pPr lvl="0"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Программа проекта</a:t>
            </a:r>
          </a:p>
          <a:p>
            <a:pPr lvl="0" algn="l"/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Проведение </a:t>
            </a:r>
            <a:r>
              <a:rPr lang="ru-RU" sz="2400" b="1" dirty="0" smtClean="0">
                <a:solidFill>
                  <a:srgbClr val="002060"/>
                </a:solidFill>
              </a:rPr>
              <a:t>семинаров и тренингов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Индивидуальное консультирование 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Практические мастер-классы разной направленности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культурно-просветительская и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досуговая</a:t>
            </a:r>
            <a:r>
              <a:rPr lang="ru-RU" sz="2400" b="1" dirty="0" smtClean="0">
                <a:solidFill>
                  <a:srgbClr val="002060"/>
                </a:solidFill>
              </a:rPr>
              <a:t> программа.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1801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90" y="745725"/>
            <a:ext cx="9339309" cy="442716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проекта является </a:t>
            </a:r>
            <a:r>
              <a:rPr lang="ru-RU" sz="3600" b="1" dirty="0">
                <a:solidFill>
                  <a:srgbClr val="7030A0"/>
                </a:solidFill>
              </a:rPr>
              <a:t>адаптация и успешная социализация девочек-подростков от 14 до 16 лет</a:t>
            </a:r>
            <a:r>
              <a:rPr lang="ru-RU" sz="3600" dirty="0">
                <a:solidFill>
                  <a:srgbClr val="7030A0"/>
                </a:solidFill>
              </a:rPr>
              <a:t>, </a:t>
            </a:r>
            <a:r>
              <a:rPr lang="ru-RU" sz="3600" dirty="0" smtClean="0">
                <a:solidFill>
                  <a:srgbClr val="7030A0"/>
                </a:solidFill>
              </a:rPr>
              <a:t>через </a:t>
            </a:r>
            <a:r>
              <a:rPr lang="ru-RU" sz="3600" spc="-100" dirty="0">
                <a:solidFill>
                  <a:srgbClr val="7030A0"/>
                </a:solidFill>
              </a:rPr>
              <a:t>прохождение</a:t>
            </a:r>
            <a:r>
              <a:rPr lang="ru-RU" sz="3600" dirty="0">
                <a:solidFill>
                  <a:srgbClr val="7030A0"/>
                </a:solidFill>
              </a:rPr>
              <a:t> комплексной программы, направленной на  раскрытие истинной женской природы и получении знаний и навыков традиционной модели поведения женщины.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162076" cy="10968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639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6115"/>
            <a:ext cx="7766936" cy="104648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Основной этап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217420"/>
            <a:ext cx="7766936" cy="42748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002876238"/>
              </p:ext>
            </p:extLst>
          </p:nvPr>
        </p:nvGraphicFramePr>
        <p:xfrm>
          <a:off x="395785" y="1201784"/>
          <a:ext cx="11595918" cy="565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0930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женский-тренинг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292" y="4189102"/>
            <a:ext cx="4005708" cy="266889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C:\Users\Home\Desktop\21367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0938" y="0"/>
            <a:ext cx="4231062" cy="23799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6115"/>
            <a:ext cx="7766936" cy="104648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Семинары и тренинги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075" y="1319349"/>
            <a:ext cx="11038114" cy="517289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 Искусство быть собой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«К истокам женственности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«Уроки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красоты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«Стиль и имидж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 (тренинг от мастера по стилю и имиджу) 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«Искусство общения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»( Разрешение конфликта и поиск компромисса) 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Благородные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красавицы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(Уроки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этикета) 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Индивидуальное консультирование от психолога</a:t>
            </a:r>
          </a:p>
          <a:p>
            <a:pPr lvl="1"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930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ome\Desktop\e7dcdf2f47135f5dda26cde1de86e4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7010" y="2469728"/>
            <a:ext cx="3464312" cy="23088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Практические мастер-классы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4656699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Уроки хореографии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Кулинарный мастер-класс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«Просто. Вкусно. Виртуозно.»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мастер-класс по актерскому мастерству и культуре речи</a:t>
            </a:r>
          </a:p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Хенд-мейд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мастер-классы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Фитнес занятия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Home\Desktop\e29afb91f27fc9580cc932e0889dd8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819" y="0"/>
            <a:ext cx="3000181" cy="22501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C:\Users\Home\Desktop\fitnes-na-vybor-128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0274" y="4835769"/>
            <a:ext cx="5176911" cy="202223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C:\Users\Home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7547" y="5487533"/>
            <a:ext cx="2055700" cy="137046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20" y="609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Мотивационные встречи с интересными людьми и профессионалами своего дела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области науки, культуры, спорта и политики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3827417"/>
            <a:ext cx="8596668" cy="221394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А с кем бы Вы хотели встретиться? Какие профессии Вам интересны?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449</TotalTime>
  <Words>250</Words>
  <Application>Microsoft Office PowerPoint</Application>
  <PresentationFormat>Произвольный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Слайд 1</vt:lpstr>
      <vt:lpstr>Слайд 2</vt:lpstr>
      <vt:lpstr>   Актуальность и проблематика проекта: </vt:lpstr>
      <vt:lpstr>Новизна и направленность проекта: </vt:lpstr>
      <vt:lpstr>ЦЕЛЬЮ проекта является адаптация и успешная социализация девочек-подростков от 14 до 16 лет, через прохождение комплексной программы, направленной на  раскрытие истинной женской природы и получении знаний и навыков традиционной модели поведения женщины. </vt:lpstr>
      <vt:lpstr>Основной этап</vt:lpstr>
      <vt:lpstr>Семинары и тренинги</vt:lpstr>
      <vt:lpstr>Практические мастер-классы</vt:lpstr>
      <vt:lpstr>Мотивационные встречи с интересными людьми и профессионалами своего дела в области науки, культуры, спорта и политики </vt:lpstr>
      <vt:lpstr>Финальный этап</vt:lpstr>
      <vt:lpstr>Организаторы проекта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на лучшие молодежные проекты Томской области</dc:title>
  <dc:creator>Home</dc:creator>
  <cp:lastModifiedBy>Home</cp:lastModifiedBy>
  <cp:revision>54</cp:revision>
  <dcterms:created xsi:type="dcterms:W3CDTF">2017-11-10T10:37:22Z</dcterms:created>
  <dcterms:modified xsi:type="dcterms:W3CDTF">2018-04-29T18:09:11Z</dcterms:modified>
</cp:coreProperties>
</file>