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7" r:id="rId9"/>
    <p:sldId id="265" r:id="rId10"/>
    <p:sldId id="268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8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3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9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28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14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5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23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8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1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39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7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E642-4BA6-4D17-977C-6BE3CBEAB1B0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3BF45-AB6D-4328-A358-03B8997CF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76672"/>
            <a:ext cx="6840760" cy="4248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-  значимый проект</a:t>
            </a:r>
          </a:p>
          <a:p>
            <a:pPr algn="ctr"/>
            <a:endParaRPr lang="ru-RU" sz="2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«СОГЛАСИЕ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ПОКОЛЕНИЙ»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Володина Анна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курс, группа ОП 14 - 1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«Организация перевозок и управление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транспорте»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железнодорожный транспорт)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9" y="3933056"/>
            <a:ext cx="2795236" cy="20902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94" y="2081615"/>
            <a:ext cx="2568295" cy="19234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44431"/>
            <a:ext cx="2591117" cy="1937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57" y="4603510"/>
            <a:ext cx="2723077" cy="2042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3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28343"/>
            <a:ext cx="8136904" cy="3877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 результатов проекта 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ходе реализации проекта приняли участие более 150 обучающихся 1- 4 курсов ГПОУ БМТ.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Архив музея пополнился материалами о воспоминаниях ветеранов ВОВ, выпускников – железнодорожников. Продолжается розыск материалов о выпускниках техникума, переписка. Проводятся  встречи с  родственниками выпускников, работников ОУ, ушедших из жизни. Группой «Поисковик» оказывается помощь руководителю музея в формировании базы данных и  регистрации музейных предметов, фотографий и т.д.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413336"/>
            <a:ext cx="66247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2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301" y="548680"/>
            <a:ext cx="8208912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моего проекта: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активной гражданской позиции у обучающихся «Беловского многопрофильного техникума».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Активизировать студенческую инициативу по оказанию помощи ветеранам ВОВ, ветеранам труда и выпускникам – железнодорожникам техникума;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Воспитывать чувства патриотизма и гордости за своих героев, за свою Родину.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Воспитывать у обучающихся  позицию «Я - гражданин России»;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Реализовать  систему мероприятий патриотической направленности и оценку их эффективности;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Сохранить память подрастающего поколения о  событиях и погибших в годы Великой Отечественной войны;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Вовлечь  максимальное количество обучающихся  в проведение мероприятий патриотического направления.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593" y="476672"/>
            <a:ext cx="7848872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аправления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моего проекта :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Музейно – библиотечные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Поисково – исследовательская деятельность»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волонтерского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отряда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«Дорогою добра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\21.09.16 Голохвастов\DSCN0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9" y="2960791"/>
            <a:ext cx="3250163" cy="24376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87" y="3233412"/>
            <a:ext cx="3288084" cy="2467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05698"/>
            <a:ext cx="3178307" cy="23854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l_fi" descr="http://www.naim.ru/uploads/image/vit-ka/%D0%A3%D1%87%D0%B8%D1%82%D0%B5%D0%BB%D1%8C%201%D1%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314" y="1124744"/>
            <a:ext cx="1785950" cy="140017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62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4881" y="457666"/>
            <a:ext cx="75608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4"/>
          <p:cNvSpPr/>
          <p:nvPr/>
        </p:nvSpPr>
        <p:spPr>
          <a:xfrm>
            <a:off x="497489" y="1556792"/>
            <a:ext cx="3066399" cy="143827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algn="ctr">
              <a:spcAft>
                <a:spcPts val="0"/>
              </a:spcAft>
            </a:pPr>
            <a:r>
              <a:rPr lang="ru-RU" sz="1800" b="1" kern="150" dirty="0">
                <a:effectLst/>
                <a:latin typeface="Times New Roman"/>
                <a:ea typeface="SimSun"/>
                <a:cs typeface="Mangal"/>
              </a:rPr>
              <a:t>Музейно – библиотечные мероприятия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4" name="Овал 25"/>
          <p:cNvSpPr/>
          <p:nvPr/>
        </p:nvSpPr>
        <p:spPr>
          <a:xfrm>
            <a:off x="5778574" y="1553791"/>
            <a:ext cx="2960023" cy="135255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algn="ctr">
              <a:spcAft>
                <a:spcPts val="0"/>
              </a:spcAft>
            </a:pPr>
            <a:r>
              <a:rPr lang="ru-RU" sz="1800" b="1" kern="150" dirty="0" smtClean="0">
                <a:effectLst/>
                <a:latin typeface="Times New Roman"/>
                <a:ea typeface="SimSun"/>
                <a:cs typeface="Mangal"/>
              </a:rPr>
              <a:t>Поисково – исследовательская деятельность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5" name="Овал 23"/>
          <p:cNvSpPr/>
          <p:nvPr/>
        </p:nvSpPr>
        <p:spPr>
          <a:xfrm>
            <a:off x="2555776" y="2906341"/>
            <a:ext cx="4267200" cy="18383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algn="ctr">
              <a:spcAft>
                <a:spcPts val="0"/>
              </a:spcAft>
            </a:pPr>
            <a:r>
              <a:rPr lang="ru-RU" sz="2000" b="1" kern="150" dirty="0">
                <a:effectLst/>
                <a:latin typeface="Times New Roman"/>
                <a:ea typeface="SimSun"/>
                <a:cs typeface="Mangal"/>
              </a:rPr>
              <a:t>Клуб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  <a:p>
            <a:pPr>
              <a:spcAft>
                <a:spcPts val="0"/>
              </a:spcAft>
            </a:pPr>
            <a:r>
              <a:rPr lang="ru-RU" sz="2000" b="1" kern="150" dirty="0">
                <a:effectLst/>
                <a:latin typeface="Times New Roman"/>
                <a:ea typeface="SimSun"/>
                <a:cs typeface="Mangal"/>
              </a:rPr>
              <a:t>«Согласие поколений»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6" name="Овал 26"/>
          <p:cNvSpPr/>
          <p:nvPr/>
        </p:nvSpPr>
        <p:spPr>
          <a:xfrm>
            <a:off x="327147" y="5013176"/>
            <a:ext cx="2838450" cy="156320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algn="ctr">
              <a:spcAft>
                <a:spcPts val="0"/>
              </a:spcAft>
            </a:pPr>
            <a:r>
              <a:rPr lang="ru-RU" sz="1800" b="1" kern="150" dirty="0">
                <a:effectLst/>
                <a:latin typeface="Times New Roman"/>
                <a:ea typeface="SimSun"/>
                <a:cs typeface="Mangal"/>
              </a:rPr>
              <a:t>Волонтерский отряд «Дорогою добра»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7" name="Овал 27"/>
          <p:cNvSpPr/>
          <p:nvPr/>
        </p:nvSpPr>
        <p:spPr>
          <a:xfrm>
            <a:off x="5778574" y="5013176"/>
            <a:ext cx="2609850" cy="146685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algn="ctr">
              <a:spcAft>
                <a:spcPts val="0"/>
              </a:spcAft>
            </a:pPr>
            <a:r>
              <a:rPr lang="ru-RU" sz="1800" b="1" kern="150" dirty="0">
                <a:effectLst/>
                <a:latin typeface="Times New Roman"/>
                <a:ea typeface="SimSun"/>
                <a:cs typeface="Mangal"/>
              </a:rPr>
              <a:t>Сайт техникума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  <a:p>
            <a:pPr algn="ctr">
              <a:spcAft>
                <a:spcPts val="0"/>
              </a:spcAft>
            </a:pPr>
            <a:r>
              <a:rPr lang="en-US" sz="1400" b="1" kern="150" dirty="0">
                <a:effectLst/>
                <a:latin typeface="Times New Roman"/>
                <a:ea typeface="SimSun"/>
                <a:cs typeface="Mangal"/>
              </a:rPr>
              <a:t>WWW.pu5belovo.ru</a:t>
            </a: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  <a:p>
            <a:pPr lvl="0" fontAlgn="ctr">
              <a:lnSpc>
                <a:spcPts val="1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000" b="1" kern="0" dirty="0">
                <a:solidFill>
                  <a:srgbClr val="808080"/>
                </a:solidFill>
                <a:effectLst/>
                <a:latin typeface="Arial"/>
                <a:ea typeface="Times New Roman"/>
                <a:cs typeface="Mangal"/>
              </a:rPr>
              <a:t> </a:t>
            </a:r>
            <a:r>
              <a:rPr lang="ru-RU" sz="1200" kern="0" dirty="0">
                <a:solidFill>
                  <a:srgbClr val="545454"/>
                </a:solidFill>
                <a:effectLst/>
                <a:latin typeface="Arial"/>
                <a:ea typeface="Times New Roman"/>
                <a:cs typeface="Mangal"/>
              </a:rPr>
              <a:t/>
            </a:r>
            <a:br>
              <a:rPr lang="ru-RU" sz="1200" kern="0" dirty="0">
                <a:solidFill>
                  <a:srgbClr val="545454"/>
                </a:solidFill>
                <a:effectLst/>
                <a:latin typeface="Arial"/>
                <a:ea typeface="Times New Roman"/>
                <a:cs typeface="Mangal"/>
              </a:rPr>
            </a:br>
            <a:endParaRPr lang="ru-RU" sz="1200" kern="150" dirty="0">
              <a:effectLst/>
              <a:latin typeface="Times New Roman"/>
              <a:ea typeface="SimSun"/>
              <a:cs typeface="Mangal"/>
            </a:endParaRPr>
          </a:p>
        </p:txBody>
      </p:sp>
      <p:sp>
        <p:nvSpPr>
          <p:cNvPr id="8" name="Стрелка вправо с вырезом 29"/>
          <p:cNvSpPr/>
          <p:nvPr/>
        </p:nvSpPr>
        <p:spPr>
          <a:xfrm rot="1102306">
            <a:off x="990086" y="3043885"/>
            <a:ext cx="1512570" cy="38989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" name="Стрелка вправо с вырезом 30"/>
          <p:cNvSpPr/>
          <p:nvPr/>
        </p:nvSpPr>
        <p:spPr>
          <a:xfrm rot="9296020">
            <a:off x="6851395" y="2976655"/>
            <a:ext cx="1450975" cy="3968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Стрелка вправо с вырезом 31"/>
          <p:cNvSpPr/>
          <p:nvPr/>
        </p:nvSpPr>
        <p:spPr>
          <a:xfrm rot="19826290">
            <a:off x="1919308" y="4553623"/>
            <a:ext cx="1085850" cy="3308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" name="Стрелка вправо с вырезом 32"/>
          <p:cNvSpPr/>
          <p:nvPr/>
        </p:nvSpPr>
        <p:spPr>
          <a:xfrm rot="12187601">
            <a:off x="6270067" y="4519315"/>
            <a:ext cx="1120042" cy="355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solidFill>
            <a:schemeClr val="bg1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75608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547452" cy="26624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3030537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01" y="1184558"/>
            <a:ext cx="3335337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240359" cy="588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764704"/>
            <a:ext cx="572480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Экспозиционная деятельность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403562" cy="6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32639"/>
            <a:ext cx="3798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2700337" cy="836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3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20688"/>
            <a:ext cx="74168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Поисково-исследовательская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501008"/>
            <a:ext cx="3170195" cy="585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1557548"/>
            <a:ext cx="3060700" cy="2298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PIC_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212" y="4077072"/>
            <a:ext cx="2987824" cy="22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IC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0531">
            <a:off x="4668247" y="1340767"/>
            <a:ext cx="2947591" cy="221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5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Зам ДИР ВР\Балюкова 31.08.2016\Desktop\ВНД  Детский дом 2016\внд фото\DSC04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723711" cy="27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Зам ДИР ВР\Балюкова 31.08.2016\Desktop\ВНД  Детский дом 2016\внд фото\DSC04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788719" cy="28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Зам ДИР ВР\Балюкова 31.08.2016\Desktop\ВНД  Детский дом 2016\внд фото\DSC04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819966" cy="286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620688"/>
            <a:ext cx="74168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отряд «Дорогою добра»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3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4104456" cy="30783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68760"/>
            <a:ext cx="3816085" cy="28620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124744"/>
            <a:ext cx="3780420" cy="28353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582360"/>
            <a:ext cx="74168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Музейно – библиотечные мероприятия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275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БМТ</cp:lastModifiedBy>
  <cp:revision>18</cp:revision>
  <dcterms:created xsi:type="dcterms:W3CDTF">2016-12-14T03:28:08Z</dcterms:created>
  <dcterms:modified xsi:type="dcterms:W3CDTF">2017-01-23T09:30:25Z</dcterms:modified>
</cp:coreProperties>
</file>