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74" r:id="rId4"/>
    <p:sldId id="258" r:id="rId5"/>
    <p:sldId id="268" r:id="rId6"/>
    <p:sldId id="273" r:id="rId7"/>
    <p:sldId id="27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412" autoAdjust="0"/>
    <p:restoredTop sz="94660" autoAdjust="0"/>
  </p:normalViewPr>
  <p:slideViewPr>
    <p:cSldViewPr>
      <p:cViewPr varScale="1">
        <p:scale>
          <a:sx n="106" d="100"/>
          <a:sy n="106" d="100"/>
        </p:scale>
        <p:origin x="-16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128" y="548680"/>
            <a:ext cx="8208912" cy="2592288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rgbClr val="C00000"/>
                </a:solidFill>
              </a:rPr>
              <a:t>СОЛЬЦЫ, ОПАЛЕННЫЕ ВОЙНОЙ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74464"/>
            <a:ext cx="76200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52201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562088"/>
          </a:xfrm>
          <a:solidFill>
            <a:schemeClr val="tx2">
              <a:lumMod val="10000"/>
              <a:lumOff val="90000"/>
            </a:schemeClr>
          </a:solidFill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Контрудар под </a:t>
            </a:r>
            <a:r>
              <a:rPr lang="ru-RU" sz="2000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Сольцами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(14-18 июля 1941 г.) -это  </a:t>
            </a:r>
            <a: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одна из первых успешных наступательных операций 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Красной армии на </a:t>
            </a:r>
            <a: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самом трудном начальном этапе 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Великой отечественной войны. На западной окраине города Сольцы , </a:t>
            </a:r>
            <a: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де в июле 1941 года  гремели бои стоит стела «Звезда»-памятник Контрудару под </a:t>
            </a:r>
            <a:r>
              <a:rPr lang="ru-RU" sz="2000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Сольцами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.(Худ. Кожин В.В.)</a:t>
            </a:r>
            <a:endParaRPr lang="ru-RU" sz="20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\\server1\Маша приемная\39 Матвеева Е.С\2018\фото для презентации\20180507_12402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285992"/>
            <a:ext cx="3571899" cy="3107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G:\контрудар 1941\2018 год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285992"/>
            <a:ext cx="357190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8676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G:\контрудар 1941\7jDgzceyqB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142984"/>
            <a:ext cx="6429419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19382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642918"/>
            <a:ext cx="8072494" cy="550414"/>
          </a:xfrm>
          <a:solidFill>
            <a:schemeClr val="tx2">
              <a:lumMod val="10000"/>
              <a:lumOff val="90000"/>
            </a:schemeClr>
          </a:solidFill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772816"/>
            <a:ext cx="8085584" cy="2880320"/>
          </a:xfrm>
          <a:solidFill>
            <a:schemeClr val="tx2">
              <a:lumMod val="10000"/>
              <a:lumOff val="90000"/>
            </a:schemeClr>
          </a:solidFill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/>
          <a:lstStyle/>
          <a:p>
            <a:pPr algn="just"/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Установка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 информационных стендов 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 3</a:t>
            </a:r>
            <a:r>
              <a:rPr lang="ru-RU" sz="28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навигационных указателя 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 месте исторических событий и героических подвигов защитников Отечества в первые годы Великой Отечественной войны на территории </a:t>
            </a:r>
            <a:r>
              <a:rPr lang="ru-RU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Солецкого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муниципального района Новгородской области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2983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21644" cy="909884"/>
          </a:xfrm>
          <a:solidFill>
            <a:schemeClr val="tx2">
              <a:lumMod val="10000"/>
              <a:lumOff val="90000"/>
            </a:schemeClr>
          </a:solidFill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ПРИМЕРНЫЕ ОБРАЗЦЫ ЗНАКОВ И ИНФОРМАЦИОННЫХ СТЕНДОВ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9749" y="2010850"/>
            <a:ext cx="4155299" cy="2918348"/>
          </a:xfrm>
          <a:prstGeom prst="rect">
            <a:avLst/>
          </a:prstGeom>
          <a:noFill/>
          <a:ln w="381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9189" y="1953232"/>
            <a:ext cx="3571901" cy="298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3803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86808" cy="622992"/>
          </a:xfrm>
          <a:solidFill>
            <a:schemeClr val="tx2">
              <a:lumMod val="10000"/>
              <a:lumOff val="90000"/>
            </a:schemeClr>
          </a:solidFill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/>
          <a:lstStyle/>
          <a:p>
            <a:pPr algn="ctr"/>
            <a:r>
              <a:rPr lang="ru-RU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ЦЕЛЕВАЯ АУДИТОРИЯ </a:t>
            </a:r>
            <a:endParaRPr lang="ru-RU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" descr="C:\Users\user\Desktop\IMG_98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357562"/>
            <a:ext cx="4582290" cy="2693898"/>
          </a:xfrm>
          <a:prstGeom prst="rect">
            <a:avLst/>
          </a:prstGeom>
          <a:noFill/>
          <a:ln w="57150">
            <a:solidFill>
              <a:schemeClr val="accent2">
                <a:lumMod val="40000"/>
                <a:lumOff val="60000"/>
              </a:schemeClr>
            </a:solidFill>
          </a:ln>
        </p:spPr>
      </p:pic>
      <p:pic>
        <p:nvPicPr>
          <p:cNvPr id="6" name="Picture 1" descr="C:\Users\user\Desktop\экскурсии студия отчёт\поход памяти 5июля 2017г  Заборовье муромец\IMG_98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071546"/>
            <a:ext cx="4502550" cy="2530574"/>
          </a:xfrm>
          <a:prstGeom prst="rect">
            <a:avLst/>
          </a:prstGeom>
          <a:noFill/>
          <a:ln w="57150">
            <a:solidFill>
              <a:schemeClr val="accent2">
                <a:lumMod val="40000"/>
                <a:lumOff val="60000"/>
              </a:schemeClr>
            </a:solidFill>
          </a:ln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5572132" y="4143380"/>
            <a:ext cx="2643238" cy="105162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школьники, студенты, туристы, паломники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(родственники погибших защитников Отечества)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Рисунок 7" descr="\\server1\Маша приемная\39 Матвеева Е.С\1 02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071546"/>
            <a:ext cx="392909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176422" cy="1714512"/>
          </a:xfrm>
          <a:solidFill>
            <a:schemeClr val="tx2">
              <a:lumMod val="10000"/>
              <a:lumOff val="90000"/>
            </a:schemeClr>
          </a:solidFill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>
            <a:noAutofit/>
          </a:bodyPr>
          <a:lstStyle/>
          <a:p>
            <a:pPr algn="just"/>
            <a:r>
              <a:rPr lang="ru-RU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Ожидаемые результаты: не менее 2000 школьников и студентов, 1500 туристов и паломников посетят опаленные войной земли </a:t>
            </a:r>
            <a:r>
              <a:rPr lang="ru-RU" sz="2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Солецкого</a:t>
            </a:r>
            <a:r>
              <a:rPr lang="ru-RU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 в первый год работы проекта.</a:t>
            </a:r>
            <a:endParaRPr lang="ru-RU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\\server1\Маша приемная\39 Матвеева Е.С\boarding-bu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714620"/>
            <a:ext cx="3786214" cy="3000396"/>
          </a:xfrm>
          <a:prstGeom prst="rect">
            <a:avLst/>
          </a:prstGeom>
          <a:noFill/>
          <a:ln w="381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802</TotalTime>
  <Words>143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Аспект</vt:lpstr>
      <vt:lpstr>СОЛЬЦЫ, ОПАЛЕННЫЕ ВОЙНОЙ</vt:lpstr>
      <vt:lpstr>Контрудар под Сольцами (14-18 июля 1941 г.) -это  одна из первых успешных наступательных операций  Красной армии на самом трудном начальном этапе Великой отечественной войны. На западной окраине города Сольцы , где в июле 1941 года  гремели бои стоит стела «Звезда»-памятник Контрудару под Сольцами.(Худ. Кожин В.В.)</vt:lpstr>
      <vt:lpstr>Слайд 3</vt:lpstr>
      <vt:lpstr>ЦЕЛЬ ПРОЕКТА:</vt:lpstr>
      <vt:lpstr> ПРИМЕРНЫЕ ОБРАЗЦЫ ЗНАКОВ И ИНФОРМАЦИОННЫХ СТЕНДОВ</vt:lpstr>
      <vt:lpstr> ЦЕЛЕВАЯ АУДИТОРИЯ </vt:lpstr>
      <vt:lpstr>Ожидаемые результаты: не менее 2000 школьников и студентов, 1500 туристов и паломников посетят опаленные войной земли Солецкого района в первый год работы проекта.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Контрудар под Сольцами.</dc:title>
  <dc:creator>user</dc:creator>
  <cp:lastModifiedBy>User</cp:lastModifiedBy>
  <cp:revision>59</cp:revision>
  <dcterms:modified xsi:type="dcterms:W3CDTF">2019-06-14T11:22:14Z</dcterms:modified>
</cp:coreProperties>
</file>