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A0F0FF-00B5-4B4C-A1D9-EBF2B36DF9E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52F0DC-5D92-40A2-8A25-B0524DBD3DF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Сохраним природу </a:t>
            </a:r>
            <a:r>
              <a:rPr lang="ru-RU" dirty="0"/>
              <a:t>вместе - </a:t>
            </a:r>
            <a:r>
              <a:rPr lang="ru-RU" dirty="0" err="1"/>
              <a:t>Медовский</a:t>
            </a:r>
            <a:r>
              <a:rPr lang="ru-RU" dirty="0"/>
              <a:t> водопад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949280"/>
            <a:ext cx="3960112" cy="688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Холмский район, Новгородской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76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Водопад является памятников природы регионального значения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Мы хотим сохранить </a:t>
            </a:r>
            <a:r>
              <a:rPr lang="ru-RU" dirty="0"/>
              <a:t>природную красоту памятника природы регионального значения. Предотвратить разрушения уникального места Холмского района, привлечь внимание молодежи к сохранению природного комплекса.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064000" cy="2524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3553"/>
            <a:ext cx="4104456" cy="25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Медовский</a:t>
            </a:r>
            <a:r>
              <a:rPr lang="ru-RU" sz="4400" dirty="0" smtClean="0"/>
              <a:t> водопад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этом месте представлены три вида охраняемых природных территорий: </a:t>
            </a:r>
            <a:r>
              <a:rPr lang="ru-RU" dirty="0" err="1"/>
              <a:t>водоохранные</a:t>
            </a:r>
            <a:r>
              <a:rPr lang="ru-RU" dirty="0"/>
              <a:t> зоны </a:t>
            </a:r>
            <a:r>
              <a:rPr lang="ru-RU" dirty="0" smtClean="0"/>
              <a:t>и защитные </a:t>
            </a:r>
            <a:r>
              <a:rPr lang="ru-RU" dirty="0"/>
              <a:t>полосы,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нерестовые </a:t>
            </a:r>
            <a:r>
              <a:rPr lang="ru-RU" dirty="0"/>
              <a:t>реки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  геологический </a:t>
            </a:r>
          </a:p>
          <a:p>
            <a:pPr marL="0" indent="0">
              <a:buNone/>
            </a:pPr>
            <a:r>
              <a:rPr lang="ru-RU" dirty="0" smtClean="0"/>
              <a:t>   памятник </a:t>
            </a:r>
            <a:r>
              <a:rPr lang="ru-RU" dirty="0"/>
              <a:t>природы.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52" y="2924944"/>
            <a:ext cx="5004216" cy="33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по сохранению объекта: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Для </a:t>
            </a:r>
            <a:r>
              <a:rPr lang="ru-RU" dirty="0"/>
              <a:t>безопасного подхода необходимо по периметру смотровой площадки на водопад соорудить ограничительные перила.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03959"/>
            <a:ext cx="7165814" cy="33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474840" cy="4839816"/>
          </a:xfrm>
        </p:spPr>
        <p:txBody>
          <a:bodyPr/>
          <a:lstStyle/>
          <a:p>
            <a:pPr algn="just"/>
            <a:r>
              <a:rPr lang="ru-RU" dirty="0"/>
              <a:t>Для спуска к водопаду, поставить металлическую лестницу, так как деревянная обычно больше одного сезона не действовала, ее смывало и </a:t>
            </a:r>
            <a:r>
              <a:rPr lang="ru-RU" dirty="0" err="1"/>
              <a:t>разлившимся</a:t>
            </a:r>
            <a:r>
              <a:rPr lang="ru-RU" dirty="0"/>
              <a:t> руслом реки, и оползнями.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707904" cy="5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ru-RU" dirty="0"/>
              <a:t>Проложить трубы в заводях пруда по дороги к водопаду, это поможет убрать воду с проезжей части, и она не будет разрушать и опускать берег.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36912"/>
            <a:ext cx="5715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608512" cy="49838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Установка </a:t>
            </a:r>
            <a:r>
              <a:rPr lang="ru-RU" dirty="0"/>
              <a:t>на посещаемом участке реки Большой </a:t>
            </a:r>
            <a:r>
              <a:rPr lang="ru-RU" dirty="0" err="1"/>
              <a:t>Тудер</a:t>
            </a:r>
            <a:r>
              <a:rPr lang="ru-RU" dirty="0"/>
              <a:t> информационных стендов о девоне, геологических особенностях, ценности и охране отложений и обнажений, о нерестовых реках, о редких видах рыб, их биологии и экологии, мерах защиты.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794171" cy="50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Эти меры помогут сохранить уникальное место в Холмском районе, и не приведут к дальнейшему разрушению памятника природы. А станут по-настоящему визитной карточкой района и местом притяжения туристов и гостей города.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5366370" cy="32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217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Сохраним природу вместе - Медовский водопад</vt:lpstr>
      <vt:lpstr>Водопад является памятников природы регионального значения</vt:lpstr>
      <vt:lpstr>Медовский водопад</vt:lpstr>
      <vt:lpstr>Меры по сохранению объекта: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Поможем природе вместе - Медовский водопад</dc:title>
  <dc:creator>User</dc:creator>
  <cp:lastModifiedBy>User</cp:lastModifiedBy>
  <cp:revision>5</cp:revision>
  <dcterms:created xsi:type="dcterms:W3CDTF">2019-06-14T06:44:18Z</dcterms:created>
  <dcterms:modified xsi:type="dcterms:W3CDTF">2019-06-14T07:58:13Z</dcterms:modified>
</cp:coreProperties>
</file>