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4" r:id="rId5"/>
    <p:sldId id="276" r:id="rId6"/>
    <p:sldId id="277" r:id="rId7"/>
    <p:sldId id="278" r:id="rId8"/>
    <p:sldId id="279" r:id="rId9"/>
    <p:sldId id="266" r:id="rId10"/>
    <p:sldId id="268" r:id="rId11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37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13.07.2018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13.07.2018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13.07.2018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13.07.2018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13.07.2018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13.07.2018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13.07.2018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13.07.2018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13.07.2018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13.07.2018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13.07.2018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13.07.2018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0327" y="404664"/>
            <a:ext cx="7674777" cy="295260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/>
              <a:t>Социальная правовая помощь </a:t>
            </a:r>
            <a:r>
              <a:rPr lang="ru-RU" b="1" dirty="0" smtClean="0"/>
              <a:t>Щ И Т </a:t>
            </a:r>
            <a:r>
              <a:rPr lang="ru-RU" b="1" dirty="0"/>
              <a:t>- технология добра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Молодежка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189" y="4927600"/>
            <a:ext cx="4104456" cy="1244600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smtClean="0"/>
              <a:t>Вячеслав Федоров</a:t>
            </a:r>
            <a:endParaRPr lang="ru-RU" sz="3200" b="1" dirty="0" smtClean="0"/>
          </a:p>
          <a:p>
            <a:pPr algn="ctr" rtl="0"/>
            <a:r>
              <a:rPr lang="ru-RU" sz="3200" b="1" dirty="0" smtClean="0"/>
              <a:t>г. Серпухов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3429000"/>
            <a:ext cx="2601006" cy="32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01924" y="476672"/>
            <a:ext cx="8289471" cy="708496"/>
          </a:xfrm>
        </p:spPr>
        <p:txBody>
          <a:bodyPr rtlCol="0"/>
          <a:lstStyle/>
          <a:p>
            <a:pPr algn="ctr"/>
            <a:r>
              <a:rPr lang="ru-RU" b="1" dirty="0"/>
              <a:t>Краткое описание проекта 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/>
              <a:t>Активно </a:t>
            </a:r>
            <a:r>
              <a:rPr lang="ru-RU" dirty="0"/>
              <a:t>привлекая Молодежку Центра </a:t>
            </a:r>
            <a:r>
              <a:rPr lang="ru-RU" dirty="0" smtClean="0"/>
              <a:t>ЩИТ, </a:t>
            </a:r>
            <a:r>
              <a:rPr lang="ru-RU" dirty="0"/>
              <a:t>планируется основной упор делать на применения виртуальных дистанционных технологий. Это в первую очередь оказание квалифицированной правовой помощи опытных юристов Центра через онлайн консультации – «удаленные точки доступа». Именно на «удаленных точках доступа» будет работать Молодежка – волонтеры Центра. 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9448" y="260648"/>
            <a:ext cx="5193127" cy="852512"/>
          </a:xfrm>
        </p:spPr>
        <p:txBody>
          <a:bodyPr rtlCol="0"/>
          <a:lstStyle/>
          <a:p>
            <a:pPr algn="ctr"/>
            <a:r>
              <a:rPr lang="ru-RU" b="1" dirty="0"/>
              <a:t>Большая идея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701800"/>
            <a:ext cx="6273247" cy="44635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Создание и развитие первого виртуального Центра общественной социальной правовой помощи для ветеранов, малоимущих граждан в Серпухове . Снижение социальной напряженности в сфере взаимодействия граждан и НКО с органами исполнительной власти. Содействие развитию системы "Народного </a:t>
            </a:r>
            <a:r>
              <a:rPr lang="ru-RU" dirty="0" smtClean="0"/>
              <a:t>контроля.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1844824"/>
            <a:ext cx="362106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0116" y="260648"/>
            <a:ext cx="6057223" cy="852512"/>
          </a:xfrm>
        </p:spPr>
        <p:txBody>
          <a:bodyPr rtlCol="0"/>
          <a:lstStyle/>
          <a:p>
            <a:r>
              <a:rPr lang="ru-RU" b="1" dirty="0"/>
              <a:t>Решение проблемы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17308" y="1113160"/>
            <a:ext cx="10305695" cy="5412184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 smtClean="0"/>
              <a:t>    Решение </a:t>
            </a:r>
            <a:r>
              <a:rPr lang="ru-RU" dirty="0"/>
              <a:t>следующих задач:</a:t>
            </a:r>
          </a:p>
          <a:p>
            <a:pPr>
              <a:lnSpc>
                <a:spcPct val="170000"/>
              </a:lnSpc>
            </a:pPr>
            <a:r>
              <a:rPr lang="ru-RU" b="1" dirty="0"/>
              <a:t>Задача №1</a:t>
            </a:r>
            <a:r>
              <a:rPr lang="ru-RU" dirty="0"/>
              <a:t>: оказание необходимой первичной бесплатной правовой помощи населению, в виде правового просвещения, правового информирования и консультирования;</a:t>
            </a:r>
          </a:p>
          <a:p>
            <a:pPr>
              <a:lnSpc>
                <a:spcPct val="170000"/>
              </a:lnSpc>
            </a:pPr>
            <a:r>
              <a:rPr lang="ru-RU" b="1" dirty="0"/>
              <a:t>Задача №2</a:t>
            </a:r>
            <a:r>
              <a:rPr lang="ru-RU" dirty="0"/>
              <a:t>: оказание правовой поддержки и сопровождение деятельности НКО</a:t>
            </a:r>
          </a:p>
          <a:p>
            <a:pPr>
              <a:lnSpc>
                <a:spcPct val="170000"/>
              </a:lnSpc>
            </a:pPr>
            <a:r>
              <a:rPr lang="ru-RU" b="1" dirty="0"/>
              <a:t>Задача №3</a:t>
            </a:r>
            <a:r>
              <a:rPr lang="ru-RU" dirty="0"/>
              <a:t>: содействие повышению уровня правовой защищенности малоимущих граждан, а также иных отдельных категорий граждан, обеспечение их наиболее свободного доступа к правосудию, содействие в реализации их прав, свобод и законных интересов;</a:t>
            </a:r>
          </a:p>
          <a:p>
            <a:pPr>
              <a:lnSpc>
                <a:spcPct val="170000"/>
              </a:lnSpc>
            </a:pPr>
            <a:r>
              <a:rPr lang="ru-RU" b="1" dirty="0"/>
              <a:t>Задача №4</a:t>
            </a:r>
            <a:r>
              <a:rPr lang="ru-RU" dirty="0"/>
              <a:t>: создание Центра дистанционной правовой помощи посредством применения IT технологий</a:t>
            </a:r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4991" y="188640"/>
            <a:ext cx="5265135" cy="852512"/>
          </a:xfrm>
        </p:spPr>
        <p:txBody>
          <a:bodyPr rtlCol="0"/>
          <a:lstStyle/>
          <a:p>
            <a:pPr algn="ctr"/>
            <a:r>
              <a:rPr lang="ru-RU" b="1" dirty="0"/>
              <a:t>Бизнес-модель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7828" y="1196752"/>
            <a:ext cx="6552728" cy="5544616"/>
          </a:xfrm>
        </p:spPr>
        <p:txBody>
          <a:bodyPr rtlCol="0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Уникальное свойство Проекта – создание «точек удаленного доступа» для проведения онлайн консультаций опытных юристов без выезда их к клиенту. С «точкой доступа» выезжает к клиенту волонтер.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За выезд волонтера с «точкой доступа» по предварительной записи клиент платит оговоренную плату.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Подобная система довольно широко применяется в иностранных государствах.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1340768"/>
            <a:ext cx="377164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0116" y="188640"/>
            <a:ext cx="4633751" cy="79208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/>
              <a:t>Конкуренты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764" y="980728"/>
            <a:ext cx="8208912" cy="5760640"/>
          </a:xfrm>
        </p:spPr>
        <p:txBody>
          <a:bodyPr rtlCol="0"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dirty="0"/>
              <a:t>Аналоги подобной система довольно широко применяется в иностранных государствах.</a:t>
            </a:r>
          </a:p>
          <a:p>
            <a:pPr algn="just">
              <a:lnSpc>
                <a:spcPct val="170000"/>
              </a:lnSpc>
            </a:pPr>
            <a:r>
              <a:rPr lang="ru-RU" dirty="0"/>
              <a:t>Сильные стороны – нет необходимости выезда опытного юриста непосредственно к клиенту. Слабая сторона – российский менталитет общения вербальный «глаза- в глаза». Клиенты не всегда комфортно себя чувствуют при удаленном онлайн общении.</a:t>
            </a:r>
          </a:p>
          <a:p>
            <a:pPr algn="just">
              <a:lnSpc>
                <a:spcPct val="170000"/>
              </a:lnSpc>
            </a:pPr>
            <a:r>
              <a:rPr lang="ru-RU" dirty="0"/>
              <a:t>Ключевое преимущество – Проект решает казалось неразрешимую проблему молодых </a:t>
            </a:r>
            <a:r>
              <a:rPr lang="ru-RU" dirty="0" smtClean="0"/>
              <a:t>специалистов: </a:t>
            </a:r>
            <a:r>
              <a:rPr lang="ru-RU" dirty="0"/>
              <a:t>«На работу не берут, по причине отсутствия необходимого опыта, а опыта нет по причине, что на работу не берут». Волонтер не имеющей достаточной юридической квалификации применяя «точку удаленного доступа» оказывает качественную услуги клиентам и набирает соответствующий профессиональный опыт работы.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7949" y="188640"/>
            <a:ext cx="3392927" cy="755232"/>
          </a:xfrm>
        </p:spPr>
        <p:txBody>
          <a:bodyPr rtlCol="0"/>
          <a:lstStyle/>
          <a:p>
            <a:pPr algn="ctr"/>
            <a:r>
              <a:rPr lang="ru-RU" b="1" dirty="0" smtClean="0"/>
              <a:t>Команда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idx="1"/>
          </p:nvPr>
        </p:nvSpPr>
        <p:spPr>
          <a:xfrm>
            <a:off x="621804" y="1412776"/>
            <a:ext cx="5472609" cy="708124"/>
          </a:xfrm>
        </p:spPr>
        <p:txBody>
          <a:bodyPr rtlCol="0"/>
          <a:lstStyle/>
          <a:p>
            <a:pPr algn="ctr"/>
            <a:r>
              <a:rPr lang="ru-RU" sz="1800" dirty="0"/>
              <a:t>руководитель </a:t>
            </a:r>
            <a:r>
              <a:rPr lang="ru-RU" sz="1800" dirty="0" smtClean="0"/>
              <a:t>проекта</a:t>
            </a:r>
          </a:p>
          <a:p>
            <a:pPr algn="ctr"/>
            <a:r>
              <a:rPr lang="ru-RU" sz="1800" dirty="0" smtClean="0"/>
              <a:t> «Центр </a:t>
            </a:r>
            <a:r>
              <a:rPr lang="ru-RU" sz="1800" dirty="0"/>
              <a:t>социальной правовой помощи </a:t>
            </a:r>
            <a:r>
              <a:rPr lang="ru-RU" sz="1800" dirty="0" smtClean="0"/>
              <a:t>ЩИТ»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3812" y="2209800"/>
            <a:ext cx="5400601" cy="3962400"/>
          </a:xfrm>
        </p:spPr>
        <p:txBody>
          <a:bodyPr rtlCol="0"/>
          <a:lstStyle/>
          <a:p>
            <a:r>
              <a:rPr lang="ru-RU" b="1" dirty="0"/>
              <a:t>Федоров Вячеслав Борисович </a:t>
            </a:r>
            <a:r>
              <a:rPr lang="ru-RU" dirty="0"/>
              <a:t>председатель правления </a:t>
            </a:r>
            <a:r>
              <a:rPr lang="ru-RU" dirty="0" smtClean="0"/>
              <a:t>Межрегиональной общественной организации </a:t>
            </a:r>
            <a:r>
              <a:rPr lang="ru-RU" dirty="0"/>
              <a:t>«Центр поддержки социальных </a:t>
            </a:r>
            <a:r>
              <a:rPr lang="ru-RU" dirty="0" smtClean="0"/>
              <a:t>инициатив, изобретательства </a:t>
            </a:r>
            <a:r>
              <a:rPr lang="ru-RU" dirty="0"/>
              <a:t>и </a:t>
            </a:r>
            <a:r>
              <a:rPr lang="ru-RU" dirty="0" smtClean="0"/>
              <a:t>ремесленничества </a:t>
            </a:r>
            <a:r>
              <a:rPr lang="ru-RU" dirty="0" err="1"/>
              <a:t>МастерГрад</a:t>
            </a:r>
            <a:r>
              <a:rPr lang="ru-RU" dirty="0" smtClean="0"/>
              <a:t>»</a:t>
            </a:r>
          </a:p>
          <a:p>
            <a:r>
              <a:rPr lang="ru-RU" b="1" dirty="0" err="1"/>
              <a:t>Тютюнник</a:t>
            </a:r>
            <a:r>
              <a:rPr lang="ru-RU" b="1" dirty="0"/>
              <a:t> Полина Сергеевна </a:t>
            </a:r>
            <a:r>
              <a:rPr lang="ru-RU" dirty="0"/>
              <a:t>волонтер Проекта. руководитель проекта Молодежка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6297558" y="2209800"/>
            <a:ext cx="5341469" cy="4387552"/>
          </a:xfrm>
        </p:spPr>
        <p:txBody>
          <a:bodyPr rtlCol="0"/>
          <a:lstStyle/>
          <a:p>
            <a:r>
              <a:rPr lang="ru-RU" dirty="0" smtClean="0"/>
              <a:t> </a:t>
            </a:r>
            <a:r>
              <a:rPr lang="ru-RU" b="1" dirty="0"/>
              <a:t>Куриленко Марина Александровна </a:t>
            </a:r>
            <a:r>
              <a:rPr lang="ru-RU" dirty="0"/>
              <a:t>гл. бухгалтер проекта, администрирование проекта, проведение правовых </a:t>
            </a:r>
            <a:r>
              <a:rPr lang="ru-RU" dirty="0" smtClean="0"/>
              <a:t>консультаций</a:t>
            </a:r>
          </a:p>
          <a:p>
            <a:r>
              <a:rPr lang="ru-RU" b="1" dirty="0"/>
              <a:t>Федоров Илья Вячеславович </a:t>
            </a:r>
            <a:r>
              <a:rPr lang="ru-RU" dirty="0" smtClean="0"/>
              <a:t>инженерно-техническое обеспечение </a:t>
            </a:r>
            <a:r>
              <a:rPr lang="ru-RU" dirty="0"/>
              <a:t>Проекта </a:t>
            </a:r>
            <a:endParaRPr lang="ru-RU" dirty="0" smtClean="0"/>
          </a:p>
          <a:p>
            <a:r>
              <a:rPr lang="ru-RU" b="1" dirty="0"/>
              <a:t>Захаров Александр Павлович </a:t>
            </a:r>
            <a:r>
              <a:rPr lang="ru-RU" dirty="0"/>
              <a:t>проведение правовых консультаций, представительство в </a:t>
            </a:r>
            <a:r>
              <a:rPr lang="ru-RU" dirty="0" smtClean="0"/>
              <a:t>судах</a:t>
            </a:r>
          </a:p>
          <a:p>
            <a:r>
              <a:rPr lang="ru-RU" b="1" dirty="0"/>
              <a:t>Попов Евгений Юрьевич </a:t>
            </a:r>
            <a:r>
              <a:rPr lang="ru-RU" dirty="0"/>
              <a:t>правовые консультации по уголовному праву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439</Words>
  <Application>Microsoft Office PowerPoint</Application>
  <PresentationFormat>Произвольный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Книги в формате 16 x 9</vt:lpstr>
      <vt:lpstr>Социальная правовая помощь Щ И Т - технология добра  Молодежка</vt:lpstr>
      <vt:lpstr>Краткое описание проекта </vt:lpstr>
      <vt:lpstr>Большая идея</vt:lpstr>
      <vt:lpstr>Решение проблемы</vt:lpstr>
      <vt:lpstr>Бизнес-модель</vt:lpstr>
      <vt:lpstr>Конкуренты </vt:lpstr>
      <vt:lpstr>Команда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2018-07-05T19:19:17Z</dcterms:created>
  <dcterms:modified xsi:type="dcterms:W3CDTF">2018-07-13T09:53:57Z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