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082B4-56ED-4C1A-A4C3-7152401AFFC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4E484-0193-4831-AC1C-EA071244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0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E1BA-F81B-4B3F-90E6-5E3F0E6AE73A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2AC-93B2-4C4F-8D38-80E2C6A2B79F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77A5-B856-46EA-B877-AF6F1742CFC0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A3FA-797D-488F-9002-D6414C371FCF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9494-F768-4413-917B-C3D40E71E658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642B-9668-423B-B860-E352D4C33C60}" type="datetime1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F662-9865-48C5-B293-185B75062191}" type="datetime1">
              <a:rPr lang="ru-RU" smtClean="0"/>
              <a:t>10.09.2018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1583-A1A6-4965-B8C8-2D53B3938D66}" type="datetime1">
              <a:rPr lang="ru-RU" smtClean="0"/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A259-BDA4-4145-B52C-BB10277455FD}" type="datetime1">
              <a:rPr lang="ru-RU" smtClean="0"/>
              <a:t>10.09.2018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FAE4-724F-4537-BA31-871EF81BF929}" type="datetime1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806B-D76C-4E43-B43F-6C46542E958D}" type="datetime1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FB5F-800F-464C-B2C5-72E4EE74E40D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6142" y="2227716"/>
            <a:ext cx="7355541" cy="2402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6888" y="2099629"/>
            <a:ext cx="5150224" cy="1876607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Социальное такси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1029" y="4139895"/>
            <a:ext cx="6376086" cy="605100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/>
              <a:t>ФГБОУ ВО </a:t>
            </a:r>
            <a:r>
              <a:rPr lang="en-US" sz="2400" b="1" dirty="0"/>
              <a:t>“</a:t>
            </a:r>
            <a:r>
              <a:rPr lang="ru-RU" sz="2400" b="1" dirty="0"/>
              <a:t>Марийский Государственный университет</a:t>
            </a:r>
            <a:r>
              <a:rPr lang="en-US" sz="2400" b="1" dirty="0" smtClean="0"/>
              <a:t>”</a:t>
            </a:r>
            <a:endParaRPr lang="ru-RU" sz="2400" b="1" dirty="0" smtClean="0"/>
          </a:p>
          <a:p>
            <a:r>
              <a:rPr lang="ru-RU" sz="2400" b="1" dirty="0" smtClean="0"/>
              <a:t>Руководитель проекта: Рыжкова Татьяна Александровна</a:t>
            </a:r>
            <a:endParaRPr lang="ru-RU" sz="2400" b="1" dirty="0"/>
          </a:p>
        </p:txBody>
      </p:sp>
      <p:pic>
        <p:nvPicPr>
          <p:cNvPr id="1028" name="Picture 4" descr="http://images.easyfreeclipart.com/1137/-del-taxi-estaba-igual-que-el-exterior-161161limpio-sin-una-mancha-1137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33" y="4989543"/>
            <a:ext cx="1994500" cy="15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27330/v627330865/4c23b/kbj2CR8_hzo.jpg?ava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33" y="432222"/>
            <a:ext cx="1673225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Основная информация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4335" y="1705233"/>
            <a:ext cx="7673546" cy="11862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  <a:cs typeface="MV Boli" panose="02000500030200090000" pitchFamily="2" charset="0"/>
              </a:rPr>
              <a:t>Полное название проекта: </a:t>
            </a:r>
          </a:p>
          <a:p>
            <a:pPr algn="ctr"/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  <a:cs typeface="MV Boli" panose="02000500030200090000" pitchFamily="2" charset="0"/>
              </a:rPr>
              <a:t>Социальное такси для людей с ограниченными способностями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4335" y="3043881"/>
            <a:ext cx="7673546" cy="107091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Тип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проекта: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Помощь инвалидам</a:t>
            </a:r>
          </a:p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4335" y="4300150"/>
            <a:ext cx="7673546" cy="16434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Цель проекта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создание группы добровольцев, готовых предложить свою помощь людям с ограниченными способностями с транспортировкой и доставкой продуктов.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212" y="1504350"/>
            <a:ext cx="7886700" cy="22273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В Йошкар-Оле более 1500 инвалидов, имеющих проблемы с опорно-двигательной системой. Такие инвалиды имеют ограниченный доступ добраться до конкретного места. Поэтому они либо сидят дома и не имеют возможности выбраться за границы своей квартиры, и есть такие, кто может добраться максимум до ближайшего магазина. Исследуя данную проблему был разработан проект социального такси</a:t>
            </a: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1071" y="2909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Краткое описание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050" name="Picture 2" descr="https://st2.depositphotos.com/4071863/5865/v/450/depositphotos_58659153-stock-illustration-grandson-bringing-tea-to-grand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32" y="3926104"/>
            <a:ext cx="2631645" cy="26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f08300634fa2df78799d791e4d4a1ffa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97" y="4286328"/>
            <a:ext cx="2227736" cy="19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ocnews.by/wp-content/uploads/2015/03/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58" y="4370585"/>
            <a:ext cx="2367235" cy="135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564" y="1572590"/>
            <a:ext cx="7886700" cy="27819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Bahnschrift Light" panose="020B0502040204020203" pitchFamily="34" charset="0"/>
              </a:rPr>
              <a:t>Участником данного проекта может стать каждый, кто владеет личным автомобилем. Желающему необходимо обратиться к руководителям объединения, пройти необходимые процедуры в виде анкетирования и справок, после чего просто нужно ждать звонка от организаторов . Инвалид в свою очередь тоже обращается к руководителям объединения, после чего руководители подбирают подходящего </a:t>
            </a:r>
            <a:r>
              <a:rPr lang="ru-RU" dirty="0" smtClean="0">
                <a:latin typeface="Bahnschrift Light" panose="020B0502040204020203" pitchFamily="34" charset="0"/>
              </a:rPr>
              <a:t>водителя.</a:t>
            </a:r>
            <a:endParaRPr lang="ru-RU" dirty="0" smtClean="0">
              <a:latin typeface="Bahnschrift Light" panose="020B0502040204020203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1071" y="2909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Краткое описание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74" name="Picture 2" descr="http://www.voi.ru/images/content/November_2016/sotsialnoe-tak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79" y="4263789"/>
            <a:ext cx="6880178" cy="24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1071" y="29098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Целевая аудитория, на которую направлен проект: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22159" y="1657214"/>
            <a:ext cx="3605286" cy="2435814"/>
          </a:xfrm>
          <a:prstGeom prst="triangle">
            <a:avLst>
              <a:gd name="adj" fmla="val 49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Инвалиды: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18 лет и старше</a:t>
            </a:r>
            <a:endParaRPr lang="ru-RU" sz="2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849150" y="3958998"/>
            <a:ext cx="3548418" cy="2617261"/>
          </a:xfrm>
          <a:prstGeom prst="triangle">
            <a:avLst>
              <a:gd name="adj" fmla="val 48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Водители: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От 22 лет, со стажем более 3 лет</a:t>
            </a:r>
            <a:endParaRPr lang="ru-RU" sz="2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http://www.sobaka.ru/images/image/00/92/84/56/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21" y="1657214"/>
            <a:ext cx="2901523" cy="193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rimea9.ru/wp-content/uploads/2014/12/tak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0" y="4609503"/>
            <a:ext cx="2890388" cy="1929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564" y="1572589"/>
            <a:ext cx="7886700" cy="42413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01.03.2019 </a:t>
            </a: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- 01.04.2019 - закупка необходимого оборудования, разработка плана для реализации, оформление объявлений о наборе водителей, а также оформление объявлений для привлечения внимания инвалидов или других людей, способных разнести данную </a:t>
            </a: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информацию.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01.04.2019 </a:t>
            </a: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- 01.05. 2019 - формирование команды руководителей, при необходимости аренда помещения, первоначальный набор водителей, проведение анкетирования.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01.05.2019 - 15.05.2019 - принятий заявок от инвалидов и водителей, одобрение необходимых документов. Начало работы проекта.</a:t>
            </a:r>
            <a:endParaRPr lang="ru-RU" dirty="0" smtClean="0">
              <a:latin typeface="Bahnschrift Light" panose="020B0502040204020203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1071" y="209098"/>
            <a:ext cx="81155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Планируемые сроки выполнения проекта: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564" y="1572590"/>
            <a:ext cx="7886700" cy="278197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  В </a:t>
            </a: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результате реализации данного проекта ожидается повышение активности у инвалидов с поражённой опорно-двигательной системой. </a:t>
            </a: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Многие инвалиды </a:t>
            </a: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смогут </a:t>
            </a: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посетить больницы </a:t>
            </a: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и различные </a:t>
            </a: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магазины, возможно самостоятельно,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 Со стороны  здорового населения – это увлечение количества неравнодушных людей</a:t>
            </a:r>
            <a:r>
              <a:rPr lang="ru-RU" dirty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,</a:t>
            </a:r>
            <a:r>
              <a:rPr lang="en-US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готовых помочь  людям с ограниченными возможностями.</a:t>
            </a:r>
            <a:endParaRPr lang="ru-RU" dirty="0">
              <a:latin typeface="Bahnschrift Light" panose="020B0502040204020203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Bahnschrift Ligh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    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1071" y="2909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Результаты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122" name="Picture 2" descr="http://areasam.ru/upload/iblock/cff/cff06f7b6c65c83aded7e8f09391d9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7" y="3831610"/>
            <a:ext cx="4039736" cy="28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ovsibir.ru/upload/media/preview/media_preview35367_710x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3" y="3831610"/>
            <a:ext cx="3324603" cy="27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28492" y="267934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Благодарю за внимание!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343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Социальное такси</vt:lpstr>
      <vt:lpstr>Основная информация</vt:lpstr>
      <vt:lpstr>Краткое описание проекта</vt:lpstr>
      <vt:lpstr>Краткое описание проекта</vt:lpstr>
      <vt:lpstr>Целевая аудитория, на которую направлен проект:</vt:lpstr>
      <vt:lpstr>Планируемые сроки выполнения проекта:</vt:lpstr>
      <vt:lpstr>Результаты проекта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65</cp:revision>
  <dcterms:created xsi:type="dcterms:W3CDTF">2014-11-21T11:00:06Z</dcterms:created>
  <dcterms:modified xsi:type="dcterms:W3CDTF">2018-09-10T13:08:38Z</dcterms:modified>
</cp:coreProperties>
</file>