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88" r:id="rId2"/>
    <p:sldId id="291" r:id="rId3"/>
    <p:sldId id="272" r:id="rId4"/>
    <p:sldId id="273" r:id="rId5"/>
    <p:sldId id="274" r:id="rId6"/>
    <p:sldId id="275" r:id="rId7"/>
    <p:sldId id="257" r:id="rId8"/>
    <p:sldId id="276" r:id="rId9"/>
    <p:sldId id="278" r:id="rId10"/>
    <p:sldId id="28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8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0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986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6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896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4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05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2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3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3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8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3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6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D202-2FB7-4331-86A6-997980467151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8EFA0D-9AFD-429A-9D99-0A2755766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на </a:t>
            </a:r>
            <a:r>
              <a:rPr lang="ru-RU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грантовой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основе проектов, направленных на повышение качества жизни в городе, расширение доступа жителей к образованию, культуре и спорту, развитие социального предпринимательства. По результатам первого года реализации программы жителями городов присутствия – Губкина, Железногорска, Старого Оскола и Новотроицка</a:t>
            </a:r>
          </a:p>
        </p:txBody>
      </p:sp>
    </p:spTree>
    <p:extLst>
      <p:ext uri="{BB962C8B-B14F-4D97-AF65-F5344CB8AC3E}">
        <p14:creationId xmlns:p14="http://schemas.microsoft.com/office/powerpoint/2010/main" val="63228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205" y="145809"/>
            <a:ext cx="9762979" cy="17251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2018 года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заменили таблички в сквере возле высаженных год назад хвойных деревьев, благодаря поддержи компании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Металлоинвест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рамках проекта "Сделаем вместе"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7" t="6829" r="21466"/>
          <a:stretch/>
        </p:blipFill>
        <p:spPr>
          <a:xfrm>
            <a:off x="5374887" y="1658751"/>
            <a:ext cx="6623825" cy="5199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3" t="5528" r="23632"/>
          <a:stretch/>
        </p:blipFill>
        <p:spPr>
          <a:xfrm>
            <a:off x="1089708" y="2106379"/>
            <a:ext cx="3249208" cy="45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42047"/>
            <a:ext cx="8915400" cy="566917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«Сквер Победы»</a:t>
            </a:r>
            <a:r>
              <a:rPr lang="ru-RU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(инициатором которого стал - центр молодежи Железногорска, проект направлен на создание в городе сквера Победы в целях увековечения памяти ветеранов Великой Отечественной войны, обеспечения культурного отдыха, улучшения экологической среды)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61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Описание  проекта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073" y="1628078"/>
            <a:ext cx="11351941" cy="48842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улучшения экологической обстановки и пополнения зелёного фонда города необходимо создавать «зелёные островки» на неблагоустроенных территориях города. Одним из таких мест, нуждающихся в благоустройстве, является часть территории учебного заведения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ОБПОУ «Железногорский ПК» - 800 кв. м, 5-й микрорайон.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благоустройства у студентов появится культурное место отдыха, а у жителей микрорайона и города — памятное место.</a:t>
            </a:r>
          </a:p>
        </p:txBody>
      </p:sp>
    </p:spTree>
    <p:extLst>
      <p:ext uri="{BB962C8B-B14F-4D97-AF65-F5344CB8AC3E}">
        <p14:creationId xmlns:p14="http://schemas.microsoft.com/office/powerpoint/2010/main" val="12213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проекта является </a:t>
            </a:r>
            <a:endParaRPr lang="ru-RU" sz="5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5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городе сквера Победы </a:t>
            </a:r>
          </a:p>
          <a:p>
            <a:pPr marL="0" indent="0" algn="ctr">
              <a:buNone/>
            </a:pPr>
            <a:r>
              <a:rPr lang="ru-RU" sz="5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память о ветеранах Великой Отечественной войны, живущих и живших в городе Железногорск.</a:t>
            </a:r>
            <a:endParaRPr lang="ru-RU" sz="5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024"/>
            <a:ext cx="10515600" cy="10662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проекта является: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4264"/>
            <a:ext cx="10515600" cy="536373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деревьев и кустарников;</a:t>
            </a:r>
          </a:p>
          <a:p>
            <a:pPr lvl="0" algn="just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памятных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именных 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табличек возле каждого саженца;</a:t>
            </a:r>
          </a:p>
          <a:p>
            <a:pPr lvl="0" algn="just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видеонаблюдения в сквере для охраны территории;</a:t>
            </a:r>
          </a:p>
          <a:p>
            <a:pPr lvl="0" algn="just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реестра участников ВОВ, родственников участников ВОВ;</a:t>
            </a:r>
          </a:p>
          <a:p>
            <a:pPr lvl="0" algn="just"/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участию в акции высадки саженцев волонтёров, ветеранов ВОВ, родственников ветеранов ВОВ.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-26894"/>
            <a:ext cx="9166410" cy="6884894"/>
          </a:xfrm>
        </p:spPr>
      </p:pic>
    </p:spTree>
    <p:extLst>
      <p:ext uri="{BB962C8B-B14F-4D97-AF65-F5344CB8AC3E}">
        <p14:creationId xmlns:p14="http://schemas.microsoft.com/office/powerpoint/2010/main" val="111726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463" y="365125"/>
            <a:ext cx="7694342" cy="62810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 Михаил Иванович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1924 года.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 году был призван в Красную Армию в стрелковый полк, Воронежскую область.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направлен наводчиком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дивизию 1-го Украинского фронта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июле был тяжело ранен в 1944 году лечился в госпитале в г. Ленинакане (Армения).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орденами Отечественной войны                                            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степени,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победу над Германией»,                              «За трудовую деятельность» юбилейными.                                                          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МГОКе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проработал до 1994 года.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Везде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 активное участие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делах. </a:t>
            </a: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7249" r="4128" b="16383"/>
          <a:stretch/>
        </p:blipFill>
        <p:spPr>
          <a:xfrm>
            <a:off x="341742" y="365124"/>
            <a:ext cx="4089581" cy="6492875"/>
          </a:xfrm>
        </p:spPr>
      </p:pic>
    </p:spTree>
    <p:extLst>
      <p:ext uri="{BB962C8B-B14F-4D97-AF65-F5344CB8AC3E}">
        <p14:creationId xmlns:p14="http://schemas.microsoft.com/office/powerpoint/2010/main" val="2945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765" y="201706"/>
            <a:ext cx="9285847" cy="17032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 лучшую военно-патриотическую площадку в «Сквере Победы»,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за 3 место, октябрь 2017 года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06" y="1730187"/>
            <a:ext cx="3732213" cy="49762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7648" r="7904" b="8235"/>
          <a:stretch/>
        </p:blipFill>
        <p:spPr>
          <a:xfrm>
            <a:off x="268940" y="2247487"/>
            <a:ext cx="7584140" cy="411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0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654" y="247591"/>
            <a:ext cx="9899393" cy="159465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«Сквере Победы» для студентов колледжа, школьников младших классов 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r="5459" b="12295"/>
          <a:stretch/>
        </p:blipFill>
        <p:spPr>
          <a:xfrm rot="370573">
            <a:off x="6248027" y="1753695"/>
            <a:ext cx="5782236" cy="331856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6" r="4894" b="6234"/>
          <a:stretch/>
        </p:blipFill>
        <p:spPr>
          <a:xfrm rot="21140627">
            <a:off x="575299" y="2900605"/>
            <a:ext cx="5833163" cy="3584800"/>
          </a:xfrm>
        </p:spPr>
      </p:pic>
    </p:spTree>
    <p:extLst>
      <p:ext uri="{BB962C8B-B14F-4D97-AF65-F5344CB8AC3E}">
        <p14:creationId xmlns:p14="http://schemas.microsoft.com/office/powerpoint/2010/main" val="118272248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603</TotalTime>
  <Words>285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Основные направления социальной программы </vt:lpstr>
      <vt:lpstr>Презентация PowerPoint</vt:lpstr>
      <vt:lpstr>          Описание  проекта </vt:lpstr>
      <vt:lpstr>Целью проекта является </vt:lpstr>
      <vt:lpstr>          Задачами проекта является:</vt:lpstr>
      <vt:lpstr>Презентация PowerPoint</vt:lpstr>
      <vt:lpstr>Анисимов Михаил Иванович Родился 12 ноября 1924 года.  В 1943 году был призван в Красную Армию в стрелковый полк, Воронежскую область.  Затем был направлен наводчиком  в дивизию 1-го Украинского фронта.  В июле был тяжело ранен в 1944 году лечился в госпитале в г. Ленинакане (Армения).  Награжден орденами Отечественной войны                                             I и II степени,  медалями «За победу над Германией»,                              «За трудовую деятельность» юбилейными.                                                            На МГОКе проработал до 1994 года.  Везде принимал активное участие  в общественных делах.  </vt:lpstr>
      <vt:lpstr>Конкурс на лучшую военно-патриотическую площадку в «Сквере Победы»,  грамота за 3 место, октябрь 2017 года </vt:lpstr>
      <vt:lpstr>Экскурсии в «Сквере Победы» для студентов колледжа, школьников младших классов  </vt:lpstr>
      <vt:lpstr>В сентябре 2018 года заменили таблички в сквере возле высаженных год назад хвойных деревьев, благодаря поддержи компании Металлоинвест, в рамках проекта "Сделаем вместе"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Социально-значимый проект «Сквер Победы»</dc:title>
  <dc:creator>Admin</dc:creator>
  <cp:lastModifiedBy>Admin</cp:lastModifiedBy>
  <cp:revision>24</cp:revision>
  <dcterms:created xsi:type="dcterms:W3CDTF">2019-02-02T19:24:26Z</dcterms:created>
  <dcterms:modified xsi:type="dcterms:W3CDTF">2019-06-16T20:08:39Z</dcterms:modified>
</cp:coreProperties>
</file>