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86" r:id="rId5"/>
    <p:sldId id="291" r:id="rId6"/>
    <p:sldId id="290" r:id="rId7"/>
    <p:sldId id="28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574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3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7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2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7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0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94FE-1768-4848-8F8C-7CBBE9642B52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C093-B6EC-4532-AD2A-E5F56A2C0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5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293" y="3929921"/>
            <a:ext cx="8568952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МУНИЦИПАЛЬНЫЙ СОЦИАЛЬНЫЙ ПРОЕКТ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60" y="659011"/>
            <a:ext cx="859401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8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«Гражданская </a:t>
            </a:r>
          </a:p>
          <a:p>
            <a:pPr algn="ctr"/>
            <a:r>
              <a:rPr lang="ru-RU" sz="58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Инициатива. </a:t>
            </a:r>
          </a:p>
          <a:p>
            <a:pPr algn="ctr"/>
            <a:r>
              <a:rPr lang="ru-RU" sz="58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Мы – избиратели!»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D7C617-3703-495E-B841-A42C66473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308704"/>
            <a:ext cx="9239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71EC50-F00C-4AA9-AF07-366A72C2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2466"/>
            <a:ext cx="8229600" cy="748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Гражданско-патриотическое воспитание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AC7DBE-F86E-43F1-AD53-1D5CC5C9538F}"/>
              </a:ext>
            </a:extLst>
          </p:cNvPr>
          <p:cNvSpPr/>
          <p:nvPr/>
        </p:nvSpPr>
        <p:spPr>
          <a:xfrm>
            <a:off x="1744948" y="270172"/>
            <a:ext cx="565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Тип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398266-03F9-4E88-90EE-FE9CCE5C0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4" y="3645024"/>
            <a:ext cx="2880765" cy="1920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70547-F7DF-45CE-90FB-96499E547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76" y="2041146"/>
            <a:ext cx="2619885" cy="1746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DB028F-C8A1-464E-AD8B-E9FF4D300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3" y="3645024"/>
            <a:ext cx="2880765" cy="1920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835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B1D13D-2816-4D13-993C-7CDCDB0D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 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Знакомство с историей выборов, развитием избирательной системы России.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Знакомство учащихся с основными понятиями: право, политика, гражданин, избиратель, права избирателя, референдум.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Дать учащимся первичное представление о необходимости участия в политической жизни общества.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Воспитание активной гражданской позиции.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Пропаганда избирательного права.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Реализация избирательного права.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3E2A12-6FBF-488A-93FE-685568966620}"/>
              </a:ext>
            </a:extLst>
          </p:cNvPr>
          <p:cNvSpPr/>
          <p:nvPr/>
        </p:nvSpPr>
        <p:spPr>
          <a:xfrm>
            <a:off x="1474843" y="270172"/>
            <a:ext cx="6194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цели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3143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E42BED-EF9E-40A2-B5BC-C18FF5AD5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93503"/>
            <a:ext cx="8647286" cy="53943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Проект был разработан и реализован в течение учебного года в связи с выборами Президента Российской Федерации. Проект учебно-коммуникационный, профессионально-компетентностный, так как решает не только проблемы гражданско-патриотического и нравственного воспитания, но помогает реализовать профессиональные возможности. </a:t>
            </a:r>
          </a:p>
          <a:p>
            <a:pPr marL="0" indent="0">
              <a:buNone/>
            </a:pP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Задачи: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усиление патриотических качеств личности;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расширение кругозора учащихся;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эмоциональной сферы;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памяти, речи учащихся;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воспитание уважения к традициям своего народа;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чувства гражданственности и патриотизма, любви к Родине;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интереса к истории Российского государства;</a:t>
            </a:r>
          </a:p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формирование ответственности за судьбу Родины. </a:t>
            </a:r>
          </a:p>
          <a:p>
            <a:pPr marL="0" indent="0">
              <a:buNone/>
            </a:pP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Студенты должны  почувствовать себя причастным к жизни своего государства, своего народа, чтобы понять: от их позиции зависит многое в этой стране. "Я – ее гражданин. Я как гражданин должен осознавать необходимость участие граждан нашей страны в выборах Президента, Депутатов Государственной Думы, депутатов Законодательного собрания, мэра города, депутатов городской думы". 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56E602-67AA-4C6F-BCAC-B9FA3B9152E6}"/>
              </a:ext>
            </a:extLst>
          </p:cNvPr>
          <p:cNvSpPr/>
          <p:nvPr/>
        </p:nvSpPr>
        <p:spPr>
          <a:xfrm>
            <a:off x="387201" y="270172"/>
            <a:ext cx="836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Описание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1627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B729FC-40A6-4CEC-AC58-807F06E7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проекте приняли участие 180 человек – студенты структурного подразделения № 2 ГБПОУ МО «Сергиево-Посадский колледж».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Все студенты, достигшие возраста 18 лет, приняли участие в выборах Президента Российской Федерации.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DA19E5-8F4E-4376-BADB-266DD87ECC35}"/>
              </a:ext>
            </a:extLst>
          </p:cNvPr>
          <p:cNvSpPr/>
          <p:nvPr/>
        </p:nvSpPr>
        <p:spPr>
          <a:xfrm>
            <a:off x="28130" y="270172"/>
            <a:ext cx="9087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Результаты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7793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334FC1-8A9D-4DB3-B663-753F0BE1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2185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Реализация проекта на территории Сергиево-Посадского района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CF1E7C-4334-4048-A9BE-EFDBCA2F718D}"/>
              </a:ext>
            </a:extLst>
          </p:cNvPr>
          <p:cNvSpPr/>
          <p:nvPr/>
        </p:nvSpPr>
        <p:spPr>
          <a:xfrm>
            <a:off x="225308" y="270172"/>
            <a:ext cx="8693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География 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1AF28B-656F-4D28-8921-1F3C22DB3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" y="2699588"/>
            <a:ext cx="2978540" cy="198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6B5280-66AD-4D27-B9AA-32F936097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36" y="4689953"/>
            <a:ext cx="2978540" cy="198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902E0A-7926-430A-B34C-DA951E327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60" y="2595506"/>
            <a:ext cx="2978540" cy="198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224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5E097A-652C-409F-BD39-A56648EF92ED}"/>
              </a:ext>
            </a:extLst>
          </p:cNvPr>
          <p:cNvSpPr/>
          <p:nvPr/>
        </p:nvSpPr>
        <p:spPr>
          <a:xfrm>
            <a:off x="246947" y="270172"/>
            <a:ext cx="8650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all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parajita" panose="020B0604020202020204" pitchFamily="34" charset="0"/>
              </a:rPr>
              <a:t>фотогалерея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B6495-C89F-4BF8-A41A-123BFE8A2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742"/>
            <a:ext cx="2956901" cy="1971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A2EBEB-8AF8-4E10-B502-F3DEDBC6B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52936"/>
            <a:ext cx="3071951" cy="1740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00CCD-D6B1-4AAB-B0D5-2C3296331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70" y="4930196"/>
            <a:ext cx="2868201" cy="162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325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828/00001baf-2a010129/hello_html_m233a4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584"/>
            <a:ext cx="9180776" cy="68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78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473</TotalTime>
  <Words>105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Aparajita</vt:lpstr>
      <vt:lpstr>Arial</vt:lpstr>
      <vt:lpstr>Bookman Old Style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user</cp:lastModifiedBy>
  <cp:revision>51</cp:revision>
  <dcterms:created xsi:type="dcterms:W3CDTF">2017-10-22T12:43:01Z</dcterms:created>
  <dcterms:modified xsi:type="dcterms:W3CDTF">2018-06-07T11:53:38Z</dcterms:modified>
</cp:coreProperties>
</file>